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6" r:id="rId6"/>
    <p:sldId id="265" r:id="rId7"/>
    <p:sldId id="269" r:id="rId8"/>
    <p:sldId id="264" r:id="rId9"/>
    <p:sldId id="268" r:id="rId10"/>
    <p:sldId id="275" r:id="rId11"/>
    <p:sldId id="270" r:id="rId12"/>
    <p:sldId id="271" r:id="rId13"/>
    <p:sldId id="272" r:id="rId14"/>
    <p:sldId id="273" r:id="rId15"/>
    <p:sldId id="274" r:id="rId16"/>
    <p:sldId id="276" r:id="rId17"/>
    <p:sldId id="277" r:id="rId18"/>
    <p:sldId id="263"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60"/>
  </p:normalViewPr>
  <p:slideViewPr>
    <p:cSldViewPr snapToGrid="0">
      <p:cViewPr varScale="1">
        <p:scale>
          <a:sx n="116" d="100"/>
          <a:sy n="116" d="100"/>
        </p:scale>
        <p:origin x="22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18:52:14.323"/>
    </inkml:context>
    <inkml:brush xml:id="br0">
      <inkml:brushProperty name="width" value="0.1" units="cm"/>
      <inkml:brushProperty name="height" value="0.1" units="cm"/>
      <inkml:brushProperty name="color" value="#333333"/>
    </inkml:brush>
  </inkml:definitions>
  <inkml:trace contextRef="#ctx0" brushRef="#br0">0 0 4018,'0'29'-4002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648"/>
    </inkml:context>
    <inkml:brush xml:id="br0">
      <inkml:brushProperty name="width" value="0.1" units="cm"/>
      <inkml:brushProperty name="height" value="0.1" units="cm"/>
      <inkml:brushProperty name="color" value="#333333"/>
    </inkml:brush>
  </inkml:definitions>
  <inkml:trace contextRef="#ctx0" brushRef="#br0">2252 1725 3794,'-1'4'313,"-1"0"0,0 0-1,-1 0 1,1 0 0,-1 0 0,1-1 0,-1 1 0,0-1 0,-1 0 0,1 0 0,0 0-1,-1 0 1,0 0 0,1-1 0,-6 3 0,5-4-263,1-1 1,-1 1-1,0-1 1,0 1-1,1-1 1,-1 0-1,0-1 1,0 1-1,1-1 1,-1 1-1,0-1 1,1 0-1,-1 0 1,0-1-1,1 1 1,0-1-1,-1 0 1,-2-2-1,-4-1 49,-1 1-1,1 1 1,-1-1 0,1 1 0,-1 1-1,0 0 1,-15 0 0,12 0 23,0 0 0,0 0 0,-18-7 0,27 7-89,1-1 1,0 0-1,0 0 0,0 0 0,0 0 1,0-1-1,1 1 0,-1-1 1,1 0-1,0 0 0,0 0 0,0-1 1,1 1-1,0-1 0,0 1 1,0-1-1,0 0 0,1 0 0,-1 0 1,0-7-1,26 42 12,-19-22-11,1-1 0,-1 0-1,1 0 1,1-1 0,-1 0-1,1 0 1,0 0 0,0-1-1,1 0 1,0 0 0,-1-1 0,2 0-1,10 4 1,-8-6 16,0 1 0,1-1 0,-1-1 0,0 0 0,0-1 0,1 0 0,-1-1 0,0 0 0,0 0 0,14-5 0,-14 4-46,8-3 43,1 1 0,40-3 0,-52 7-39,-1 1 1,0-1 0,0 1 0,0 1 0,0-1-1,0 1 1,0 0 0,0 1 0,-1 0 0,1 0-1,-1 0 1,7 5 0,-12-8-6,-1 0 0,0 0 1,0 0-1,1 0 0,-1 0 0,0 1 1,1-1-1,-1 0 0,0 0 0,0 0 1,1 0-1,-1 1 0,0-1 0,0 0 0,0 0 1,1 0-1,-1 1 0,0-1 0,0 0 1,0 0-1,0 1 0,0-1 0,1 0 1,-1 0-1,0 1 0,0-1 0,0 0 0,0 1 1,0-1-1,0 0 0,0 0 0,0 1 1,0-1-1,0 0 0,0 1 0,0-1 1,0 0-1,0 1 0,0-1 0,0 0 0,-1 0 1,1 1-1,-14 5 303,-20-4 143,-51-3-516,55 2 108,-57-7 1,76 4-12,0 0 1,0-1 0,1 0 0,-1-1 0,1 0 0,0-1 0,0 0-1,-17-12 1,-92-74-17,118 90-14,1 1 0,0-1 0,0 0 0,0 0 0,0 0 0,0 1 0,0-1 0,1 0 1,-1 0-1,0 0 0,0 1 0,0-1 0,1 0 0,-1 0 0,0 1 0,1-1 1,-1 0-1,1 1 0,-1-1 0,1 0 0,-1 1 0,1-1 0,-1 1 0,1-1 1,0 1-1,-1-1 0,1 1 0,0-1 0,-1 1 0,1-1 0,0 1 0,1 0 1,25-19 11,-23 17-11,1 0 1,-1 0 0,1 1 0,0-1 0,0 1 0,0 0 0,0 1 0,0-1 0,0 1 0,0 0 0,0 0 0,0 0 0,0 1 0,0 0 0,0 0 0,-1 0 0,1 0 0,5 3 0,10 5 12,-1 1 1,0 0 0,20 15-1,-25-15-7,1 0-1,0-1 1,1-1-1,20 8 1,-19-11 62,-31-9 88,-31-8 121,25 7-159,1 0 1,0-2-1,0 0 1,1-1-1,0 0 1,-23-16-1,25 15-111,1 0 1,-1 0-1,-1 2 0,1 0 0,-1 1 0,0 0 0,-1 2 0,-20-4 1,25 6 71,21 1-50,27 4-47,-15 7 29,1 0 1,-2 2-1,1 0 0,28 26 0,10 5-12,-19-22-1,-31-18 10,0 1-1,0 0 1,0 1 0,-1 0-1,10 8 1,-17-13-9,1 0 1,-1 0-1,0 1 0,0-1 1,1 0-1,-1 0 0,0 0 1,0 1-1,0-1 1,1 0-1,-1 0 0,0 0 1,0 1-1,0-1 0,0 0 1,0 0-1,0 1 0,1-1 1,-1 0-1,0 1 0,0-1 1,0 0-1,0 0 0,0 1 1,0-1-1,0 0 0,0 1 1,0-1-1,0 0 0,0 0 1,0 1-1,-1-1 1,1 0-1,0 1 0,0-1 1,0 0-1,0 0 0,0 1 1,-1-1-1,-12 5 15,-15-3 52,11-4-10,0-1 0,1 0 0,-1-1 0,1 0 1,0-2-1,0 0 0,-28-15 0,-2-6-52,-49-38-1,45 29 21,36 25-26,1 0 0,0-1 0,1-1 0,0 0 0,-10-16 0,8 12 10,-40 39-7,40-24 6,1-1 0,0 0 0,0-1-1,0 0 1,0-1 0,1 0 0,0-1-1,0-1 1,-16-11 0,-47-21 5,56 31-14,0-1-1,1-1 1,0-1-1,0-1 1,1 0-1,1-2 1,0 1-1,1-2 1,0 0-1,1-1 1,1 0-1,0-1 1,2-1-1,0 0 1,1 0-1,0-1 1,-11-36-1,21 55 2,-1 0-1,1 0 1,0-1-1,0 1 1,0 0-1,0-1 0,0 1 1,0 0-1,-1-1 1,1 1-1,0 0 1,0-1-1,0 1 1,0 0-1,0-1 0,0 1 1,0 0-1,1-1 1,-1 1-1,0 0 1,0-1-1,0 1 1,0 0-1,0-1 0,0 1 1,1 0-1,-1 0 1,0-1-1,0 1 1,0 0-1,1-1 1,-1 1-1,0 0 0,0 0 1,1 0-1,-1-1 1,0 1-1,1 0 1,-1 0-1,0 0 1,1-1-1,18 5-9,20 14 9,-38-18 1,60 32 2,-29-16-7,-1 1-1,-1 2 1,48 37 0,4 22-9,-53-48 19,1-2-1,59 44 1,-69-62 15,-30-21-3,-67-43-13,-99-53 0,111 71-3,2-3 1,1-3-1,-70-62 1,-103-128 0,263 253-8,0-1 0,33 16 0,-8-4 6,120 88-5,12 8-6,-177-124 11,-7-2 1,1 0 0,0-1 0,1 1 0,-1-1-1,0 1 1,0-1 0,1 0 0,-1 0 0,1 0 0,-1 0 0,1-1-1,-1 1 1,1 0 0,-1-1 0,1 0 0,-1 0 0,5 0 0,-40-20 31,-121-63 11,-92-42-6,186 101-37,1-2 1,1-3-1,2-3 1,-58-41-1,92 56 5,-1 1-1,0 1 1,-1 1-1,-1 1 1,-44-17-1,55 25-7,1-1-1,-1-1 1,2 0-1,-1-1 1,1-1 0,0 0-1,1 0 1,-13-13-1,-10-15 5,-32-46 1,42 51-9,-1 0 1,-42-38-1,27 39-39,34 28 66,1-1 0,-1 0-1,1 0 1,-1 0 0,1-1 0,0 0-1,1 0 1,-1 0 0,1-1 0,0 1-1,0-1 1,1 0 0,0 0 0,0 0-1,0-1 1,1 1 0,-3-11-1,-3-17-5,3 10-1,22 52-10,39 80 2,-4 2 0,61 193 1,-101-243-6,-3-91 16,-13-28-11,-2-1 0,-24-100 0,-5-30 15,20-101-39,25 531 1,-2 74 33,-8-306 46,-3 23-245,-1-29 38,-4-19 130,2-4 53,2 0 0,1-1 0,0 0 0,2 0 0,0 0 0,2 0 0,4-30 0,-1-15 14,-4 51-52,1 0-2,-1-1 1,0 1-1,-1 0 1,-6-28-1,22 105-443,28 96 372,162 403 546,-127-371-471,-36-92 4,-34-73 58,-7-21-66,0 0 0,0 0-1,0 0 1,0 1 0,1-1-1,-1 0 1,1-1 0,-1 1-1,1 0 1,0 0 0,0-1-1,1 1 1,-1-1 0,0 0 0,5 4-1,19 15-7,0 3-1,-2 0 1,37 45-1,27 29-16,-57-71 39,-26-21 23,-29-24-15,7 7-50,-1 0 1,0 1 0,-1 1 0,0 1 0,-25-7 0,-105-22 927,36 10 433,55 9-1654,36 10-21,-1 1 0,1 1 0,-1 1 0,-46-4 0,119-10 316,-42 18 27,-1 0 1,1 0 0,0 0-1,-1 1 1,1 1 0,0-1 0,-1 1-1,1 0 1,-1 1 0,14 4-1,5 4-6,43 23-1,-52-24 9,0 0-1,1-1 0,-1-1 1,2 0-1,21 4 1,-35-11 0,-1 1 0,1 1-1,0-1 1,0 0 0,-1 1 0,1 0 0,-1 0 0,0 1 0,6 3 0,-9-5 0,0 0 0,1 0 1,-1 0-1,-1 0 1,1 0-1,0 0 0,0 0 1,0 0-1,0 1 1,-1-1-1,1 0 0,-1 1 1,1-1-1,-1 0 1,1 1-1,-1-1 0,0 0 1,0 1-1,0-1 1,0 1-1,0-1 0,0 1 1,0-1-1,0 0 0,0 1 1,-1-1-1,1 1 1,0-1-1,-1 0 0,1 1 1,-1-1-1,0 0 1,1 0-1,-1 1 0,0-1 1,-1 1-1,1-1 1,0 0-1,0 0 1,-1 0-1,1 0 1,0 0-1,0 0 1,0-1-1,-1 1 1,1 0-1,0-1 1,-1 1-1,1-1 1,-1 0-1,1 1 1,-1-1-1,1 0 1,0 0-1,-1 0 1,1 0-1,-1 0 1,1 0-1,-1 0 1,1-1-1,-1 1 1,1 0-1,0-1 1,-1 1-1,1-1 1,0 0-1,-1 1 1,1-1-1,-2-1 1,-39-27 14,-9-15-20,-101-66 0,147 107 3,1-1 1,-1 1 0,1-2 0,-1 1 0,1 0 0,0-1 0,1 1-1,-1-1 1,1 0 0,0-1 0,0 1 0,1 0 0,-1-1 0,1 0-1,-2-9 1,0-6-6,0-1-1,-1-42 0,5 56 1,0 6 8,0-1-1,0 1 0,0-1 0,0 1 0,0-1 0,0 1 0,1-1 1,-1 1-1,1-1 0,0 1 0,0 0 0,0-1 0,1-1 0,-1 3 0,-1 0 0,1 0 0,0 1 0,-1-1 0,1 1 1,0-1-1,0 0 0,0 1 0,-1 0 0,1-1 0,0 1 0,0-1 0,0 1 0,0 0 0,0 0 0,0-1 0,0 1 0,0 0 0,0 0 0,0 0 0,0 0 0,0 0 0,1 0 0,4 2 0,0 0-1,1 1 0,-1-1 1,0 1-1,0 0 1,-1 0-1,1 1 0,7 6 1,13 11-2,-1 1 0,-1 1 1,-1 1-1,-1 0 0,-1 2 1,26 44-1,-17-18 17,-2 1-1,36 98 1,-63-150-15,0 1 1,0-1 0,0 1 0,0 0-1,-1 0 1,1-1 0,-1 1-1,1 0 1,-1 0 0,0 0-1,0 0 1,1-1 0,-1 1-1,0 0 1,-1 0 0,1 0-1,0 0 1,-1 0 0,1-1-1,-1 1 1,1 0 0,-1 0-1,0-1 1,0 1 0,0 0-1,0-1 1,0 1 0,0-1-1,0 1 1,0-1 0,0 0-1,-1 1 1,1-1 0,-1 0-1,1 0 1,-1 0 0,1 0-1,-1 0 1,0 0 0,0-1-1,1 1 1,-1 0 0,0-1-1,0 0 1,0 1 0,1-1-1,-1 0 1,0 0 0,-2 0 0,-7 1 2,1-1 0,-1-1 1,0 0-1,1 0 1,-1-1-1,1-1 1,-15-4-1,9 0-5,1 0 0,0-1 0,0 0 0,1-1-1,0-1 1,1 0 0,0-1 0,1-1 0,0 0 0,0 0 0,1-1-1,-16-27 1,14 19 2,1-1-1,1 0 1,1-1-1,1 0 1,1-1 0,1 1-1,1-2 1,-3-27-1,9 52 1,0 0-1,0-1 0,0 1 1,0 0-1,0 0 0,0 0 1,-1-1-1,1 1 0,0 0 1,0 0-1,0 0 1,0-1-1,0 1 0,0 0 1,0 0-1,0 0 0,0-1 1,0 1-1,0 0 0,0 0 1,1 0-1,-1-1 0,0 1 1,0 0-1,0 0 1,0 0-1,0-1 0,0 1 1,0 0-1,1 0 0,-1 0 1,0 0-1,0-1 0,0 1 1,0 0-1,0 0 1,1 0-1,-1 0 0,0 0 1,0 0-1,0 0 0,1-1 1,-1 1-1,0 0 0,0 0 1,0 0-1,1 0 1,-1 0-1,0 0 0,0 0 1,1 0-1,-1 0 0,0 0 1,0 0-1,0 0 0,1 1 1,15 9-10,16 22 11,8 16-29,-1 3 0,-3 1 0,51 97 0,-82-139 3,-1-4 42,-1 0 0,0 0 0,0 0 0,-1 0 0,0 1 0,0-1 0,0 1 0,-1-1 0,0 1 0,0 12 1,-1-19-17,0 1 0,0-1 0,0 0 0,0 1 1,0-1-1,0 0 0,-1 1 0,1-1 0,0 0 1,0 1-1,0-1 0,-1 0 0,1 0 0,0 1 1,0-1-1,-1 0 0,1 1 0,0-1 0,0 0 1,-1 0-1,1 0 0,0 1 0,-1-1 0,1 0 1,0 0-1,-1 0 0,1 0 0,0 0 0,-1 0 1,1 0-1,-1 0 0,1 0 0,0 0 0,-1 0 1,1 0-1,-1 0 0,-18-6 20,-12-16-9,-62-94 2,63 76-14,-46-48-1,66 76-2,-1 1 1,2-1-1,0-1 0,0 0 0,-10-21 1,15 26 0,1 0 1,-1 0 0,2-1 0,-1 1 0,1-1 0,0 0-1,1 1 1,0-1 0,0 0 0,2-17 0,-1 26 1,0-1-1,0 1 1,0-1 0,1 0-1,-1 1 1,0-1 0,0 1-1,1-1 1,-1 1 0,1-1-1,-1 1 1,0 0 0,1-1 0,-1 1-1,1-1 1,-1 1 0,1 0-1,-1-1 1,1 1 0,-1 0-1,1 0 1,0 0 0,-1-1-1,1 1 1,-1 0 0,1 0 0,-1 0-1,1 0 1,0 0 0,-1 0-1,1 0 1,-1 0 0,1 0-1,0 0 1,-1 0 0,1 0-1,-1 1 1,1-1 0,0 0 0,-1 0-1,1 1 1,-1-1 0,1 0-1,-1 0 1,1 1 0,-1-1-1,1 1 1,-1-1 0,0 1-1,1-1 1,0 1 0,29 23-16,59 76 17,-44-48 0,90 83 0,-134-135-1,37 32 0,46 47 0,-78-74 0,0 0 0,0-1 1,0 0-1,1 0 1,0-1-1,-1 0 0,1 0 1,0 0-1,0-1 1,1 0-1,-1 0 0,8 0 1,1 0 0,-1 0 0,0-1 0,1-1 0,30-3 0,9-10 3,-44 10-6,0 0 0,0 1-1,0 0 1,0 0 0,0 1 0,0 1 0,22 1 0,15 5 16,-14-2-13,0 1-1,49 14 1,-59-9-3,-2 1 1,1 0-1,27 20 1,10 5 7,3 4 4,-47-29-12,0-1 1,0 0 0,0-2 0,1 0 0,24 8 0,-14-6 0,-1 0 0,0 2 0,0 1 0,43 30 0,-25-16 16,-34-20-13,0-2-1,1 1 0,0-1 1,0-1-1,0 0 0,1 0 1,-1-1-1,1-1 0,0 0 1,0 0-1,0-2 0,0 1 1,14-2-1,-23 1-1,1 0 0,0 1 0,0-1 0,0 1 0,-1 0 0,1 0 0,0 0 0,-1 1 0,1-1 0,-1 1 0,1 0 0,5 4 0,-6-4 0,0 1 0,0-2 0,0 1 0,0 0 0,1-1 0,-1 1 0,1-1 0,-1 0 0,1 0 0,-1 0 0,1-1 0,-1 1 0,1-1 0,0 0 0,5 0 0,15-2-2,1 0 1,-1 2-1,0 1 0,45 7 1,-48-5-10,8 2 3,-1 0-1,0 2 0,43 17 1,-68-23-107,0 1-1,1-1 1,-1 0 0,1-1 0,-1 1 0,1-1 0,0 1 0,4-1 0,-7 0-56,0-1 0,0 1-1,-1 0 1,1 0-1,0-1 1,0 1 0,-1 0-1,1-1 1,0 1-1,-1-1 1,1 1 0,0-1-1,-1 1 1,1-1-1,-1 1 1,1-1 0,-1 0-1,1 1 1,-1-1-1,0 0 1,1 1 0,-1-1-1,0 0 1,1 0-1,-1 1 1,0-1 0,0 0-1,0 0 1,1 1-1,-1-1 1,0 0 0,0 0-1,0 0 1,0 1-1,-1-1 1,1 0 0,0 0-1,0 1 1,0-1-1,-1 0 1,1 0 0,0 1-1,-1-1 1,0-1 0,-10-27-8220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649"/>
    </inkml:context>
    <inkml:brush xml:id="br0">
      <inkml:brushProperty name="width" value="0.1" units="cm"/>
      <inkml:brushProperty name="height" value="0.1" units="cm"/>
      <inkml:brushProperty name="color" value="#333333"/>
    </inkml:brush>
  </inkml:definitions>
  <inkml:trace contextRef="#ctx0" brushRef="#br0">980 401 4978,'-2'-1'89,"1"1"1,-1-1-1,0 1 0,0 0 0,1-1 0,-1 1 0,0 0 0,1 0 1,-1 0-1,0 0 0,0 0 0,1 1 0,-1-1 0,0 0 0,1 1 0,-1 0 1,1-1-1,-1 1 0,0 0 0,1-1 0,-1 1 0,1 0 0,0 0 1,-1 0-1,1 1 0,0-1 0,0 0 0,-1 0 0,1 1 0,0-1 1,0 1-1,1-1 0,-2 3 0,-7 9-195,2 1 0,-12 29 0,5-12 600,8-22-247,0 1 0,0-1 0,0-1 0,-1 1 0,-1-1 0,0 0 0,0-1 0,-15 12-1,54-59 451,-25 30-668,1 1 0,0-1 0,14-13 0,-20 21-19,1 0 0,0 1-1,0-1 1,-1 1 0,1 0-1,0 0 1,0 0 0,1-1 0,-1 2-1,0-1 1,0 0 0,0 0-1,1 1 1,-1-1 0,0 1 0,0 0-1,1 0 1,-1 0 0,0 0-1,1 0 1,-1 0 0,0 1 0,5 0-1,-42-7 444,1 1-1,-1 1 1,-62 3-1,96 1-445,-23 1 10,1 2 0,0 0 0,-29 8 0,10-1-5,42-11-13,0 0 0,0-1 0,0 1 0,0 0 0,0 0 0,1 0 0,-1-1 0,0 1 0,1 0 0,-1 0 0,1 0 0,0 0 0,-1 0 0,1 0 0,0 0 0,-1 0 0,1 0 0,0 0 0,0 1 0,1-2 0,22-29-23,-7 12 20,1 2 1,0 0-1,1 1 1,1 0-1,41-23 1,-46 31 61,0 0 0,1 2 0,0-1 0,0 2 0,0 0 1,1 1-1,0 0 0,-1 2 0,26-1 0,-51 4 319,1 1 0,-1 0 0,0 1-1,1 0 1,-9 4 0,-21 7-613,8-5 179,2-2-63,1 1 0,-38 18 0,56-21 98,-1 0 1,1 1-1,0 0 0,0 1 0,1 0 0,0 0 0,0 1 1,0 0-1,-11 17 0,13-16 18,0 1 0,0 0 0,1 1 0,-6 17 0,10-26 3,0 0 0,0 0 0,1 1 0,-1-1 0,0 0 0,1 1 0,-1-1 1,1 0-1,0 1 0,0-1 0,0 1 0,0-1 0,1 1 0,-1-1 0,0 0 0,1 1 0,0-1 0,0 0 0,-1 1 0,1-1 0,0 0 0,1 0 1,-1 0-1,0 0 0,1 0 0,-1 0 0,1 0 0,0-1 0,2 3 0,-3-3-2,1 0 1,0-1 0,0 1-1,-1-1 1,1 1-1,0-1 1,0 0-1,0 0 1,0 0-1,0 0 1,0 0-1,0 0 1,-1 0-1,1-1 1,0 1-1,0-1 1,0 1-1,-1-1 1,1 0 0,0 1-1,0-1 1,-1 0-1,1 0 1,2-2-1,39-35 23,-31 26-10,145-136 25,-141 128-24,-16 20-10,0 0-1,0 0 0,0 0 1,0 0-1,0-1 1,0 1-1,0 0 0,0 0 1,0 0-1,0 0 0,0 0 1,0 0-1,0-1 1,0 1-1,0 0 0,0 0 1,0 0-1,0 0 0,0 0 1,0-1-1,0 1 1,-1 0-1,1 0 0,0 0 1,0 0-1,0 0 0,0 0 1,0 0-1,0 0 1,0-1-1,0 1 0,0 0 1,-1 0-1,1 0 0,0 0 1,0 0-1,0 0 1,0 0-1,0 0 0,0 0 1,-1 0-1,1 0 0,0 0 1,0 0-1,0 0 0,0 0 1,0 0-1,0 0 1,-1 0-1,1 0 0,0 0 1,0 0-1,0 0 0,0 0 1,0 0-1,-1 0 1,1 0-1,0 0 0,0 0 1,0 0-1,0 0 0,0 0 1,0 1-1,-5 0 3,1 1 1,0 0-1,0 0 0,0 1 0,0-1 1,0 1-1,-3 3 0,-17 18 0,2 0 0,-37 52 0,37-45 1,-39 42-1,61-73-3,0 0 0,0 0 0,-1 1 0,1-1 0,0 0 0,0 0 0,0 0 0,0 1 0,0-1 0,0 0 0,0 0-1,0 0 1,-1 1 0,1-1 0,0 0 0,0 0 0,0 0 0,0 0 0,-1 1 0,1-1 0,0 0 0,0 0 0,0 0 0,-1 0 0,1 0 0,0 0 0,0 0 0,-1 0 0,1 0 0,0 1 0,0-1 0,-1 0 0,1 0 0,0 0-1,0 0 1,0-1 0,-1 1 0,1 0 0,0 0 0,0 0 0,-1 0 0,1 0 0,0 0 0,0 0 0,0 0 0,-1 0 0,1 0 0,0-1 0,0 1 0,-1 0 0,3-16-5,12-22-7,23-33 10,3 1-1,3 2 0,3 3 1,56-63-1,-181 217 67,21-14-64,23-33 9,3 1 0,1 1 0,2 2 0,-24 53 0,52-96-11,0-1 0,0 1 0,0 0 0,0 0 0,1 0 0,-1 0 0,1 0 0,0 0 0,0 0 0,0 4 0,0-7 2,0 0 0,0 1-1,0-1 1,0 0 0,0 0-1,0 0 1,0 1 0,1-1-1,-1 0 1,0 0 0,0 0-1,0 1 1,0-1-1,0 0 1,0 0 0,1 0-1,-1 0 1,0 1 0,0-1-1,0 0 1,0 0 0,1 0-1,-1 0 1,0 0 0,0 0-1,0 0 1,1 0 0,-1 1-1,0-1 1,0 0-1,0 0 1,1 0 0,-1 0-1,0 0 1,0 0 0,1 0-1,-1 0 1,0 0 0,0 0-1,0-1 1,1 1 0,-1 0-1,0 0 1,17-16-11,9-22 13,41-82 0,-24 39-3,-109 158 30,-122 199 3,188-276-32,0 0 0,0 0 0,0 0-1,0 0 1,0 0 0,0 0-1,0 0 1,0 0 0,-1 0 0,1 0-1,0-1 1,0 1 0,0 0-1,0 0 1,0 0 0,0 0 0,0 0-1,0 0 1,0 0 0,-1 0-1,1 0 1,0 0 0,0 0 0,0 0-1,0 0 1,0 0 0,0 0-1,0 0 1,0 0 0,-1 0 0,1 0-1,0 0 1,0 0 0,0 0-1,0 1 1,0-1 0,0 0 0,0 0-1,0 0 1,0 0 0,0 0 0,-1 0-1,1 0 1,0 0 0,0 0-1,0 0 1,0 0 0,4-17-10,8-25 4,37-95 7,33-101 14,-82 238-15,1-1 0,-1 1 0,0-1 0,1 0 0,-1 1 0,0-1 0,1 0 0,-1 1 0,0-1 0,0 1 0,0-1 0,0 0 0,0 1 0,0-1 0,0 0 0,0 1 0,0-1 0,0 0 0,0 1 0,0-1 0,0 0 0,-1 1 0,1-1 0,0 0 0,0 1 0,-1-1 0,0-1 0,-13 13-1,-17 28 5,-40 77 22,44-70 29,-1-1-1,-66 79 0,93-124-54,1 1 0,0 0-1,0-1 1,0 1 0,-1-1 0,1 1-1,0-1 1,-1 1 0,1-1 0,-1 1-1,1-1 1,0 0 0,-1 1 0,1-1-1,-1 0 1,1 1 0,-1-1 0,1 0-1,-1 1 1,1-1 0,-1 0 0,0 0-1,1 0 1,-1 1 0,1-1 0,-1 0-1,0 0 1,1 0 0,-1 0 0,1 0-1,-1 0 1,1 0 0,-1 0 0,-1-1-1,3-20 24,16-32-2,15-10-7,-19 39-15,-2-1 1,0 0 0,14-47 0,-25 72 0,0 0 0,0-1 0,0 1 1,1 0-1,-1 0 0,0 0 0,0 0 0,0-1 0,0 1 0,0 0 0,0 0 1,0 0-1,0 0 0,0-1 0,0 1 0,0 0 0,1 0 0,-1 0 0,0-1 0,0 1 1,0 0-1,0 0 0,-1 0 0,1-1 0,0 1 0,0 0 0,0 0 0,0 0 0,0 0 1,0-1-1,0 1 0,0 0 0,0 0 0,0 0 0,0 0 0,-1-1 0,1 1 0,0 0 1,0 0-1,0 0 0,0 0 0,0 0 0,-1-1 0,1 1 0,0 0 0,0 0 0,0 0 1,0 0-1,-1 0 0,1 0 0,0 0 0,0 0 0,0 0 0,-1 0 0,1 0 0,0 0 1,0 0-1,-1 0 0,-13 10 8,-14 21 6,-15 32-11,31-43-3,-1 0 0,0-1 0,-2 0 0,0-1 0,-2-1 0,1-1 0,-29 22 0,44-37 0,-1 0 0,0 0-1,0 0 1,1 0 0,-1 0 0,0 0-1,0 0 1,0 0 0,0-1 0,0 1-1,0-1 1,0 1 0,0-1 0,0 0-1,0 0 1,-1 0 0,1 0 0,0 0-1,-3-1 1,3 0 0,1 0-1,0 0 1,-1 0-1,1 0 0,0 0 1,0 0-1,0 0 1,0-1-1,0 1 1,0 0-1,0-1 1,0 1-1,0-1 0,0 1 1,1-1-1,-1 1 1,1-1-1,-1 1 1,0-3-1,0-7-1,0 0 0,0 1-1,0-1 1,2 0 0,-1 0-1,3-12 1,12-52-5,28-84-1,7-33-6,-50 191 15,1 0 0,-1 0 0,0 0 1,1 0-1,-1-1 0,0 1 0,0 0 0,0 0 0,0 0 1,0-1-1,0 1 0,0 0 0,0 0 0,-1 0 0,1 0 1,0-1-1,-1 1 0,1 0 0,-1 0 0,1 0 0,-1 0 1,1 0-1,-2-1 0,1 2 0,0-1-1,0 1 1,0 0 0,0 0 0,0 0-1,0 0 1,0 0 0,0 0-1,0 0 1,1 0 0,-1 0 0,0 1-1,0-1 1,0 0 0,0 1-1,0-1 1,0 0 0,0 1 0,0-1-1,-1 2 1,-43 36 14,24-15-13,2 1-1,-27 46 0,27-40-2,-35 43 1,54-72 0,0 0 0,-1 0 0,1-1 0,-1 1 0,1 0 0,-1-1 0,0 1 0,1 0 0,-1-1 0,0 1 0,1-1 0,-1 1 0,0-1 0,1 1 0,-1-1 0,0 1 0,0-1 0,0 0 0,0 1 0,1-1 0,-1 0 0,0 0 0,0 0 0,0 0 0,0 0 0,0 0 0,-1 0 0,1-1 0,1 0 0,-1 1 0,0-1 0,1 0 0,-1 0 0,1-1 0,-1 1 0,1 0 0,0 0 0,-1 0 0,1 0 0,0 0 0,0 0 0,0 0 0,-1-1 0,1 1 0,1-1 0,4-59 0,-4 57 0,18-95 0,5-38 0,-24 134 0,0 1 0,0-1 0,0 0 0,0 1 0,0-1 0,-1 0 0,1 1 0,-1-1 0,-1-4 0,-5-3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650"/>
    </inkml:context>
    <inkml:brush xml:id="br0">
      <inkml:brushProperty name="width" value="0.1" units="cm"/>
      <inkml:brushProperty name="height" value="0.1" units="cm"/>
      <inkml:brushProperty name="color" value="#333333"/>
    </inkml:brush>
  </inkml:definitions>
  <inkml:trace contextRef="#ctx0" brushRef="#br0">1631 1422 1649,'0'0'100,"-1"0"0,1 1 0,0-1 0,0 1 0,0-1-1,0 0 1,0 1 0,-1-1 0,1 0 0,0 1 0,0-1 0,-1 1 0,1-1 0,0 0 0,-1 0 0,1 1 0,0-1 0,-1 0 0,1 0 0,0 1 0,-1-1 0,1 0 0,0 0 0,-1 0 0,1 0-1,-1 1 1,1-1 0,0 0 0,-1 0 0,1 0 0,-1 0 0,1 0 0,-1 0 0,1 0 0,0 0 0,-1 0 0,1 0 0,-1 0 0,1-1 0,0 1 0,-1 0 0,1 0 0,-1 0 0,1 0 0,0-1-1,-1 1 1,1 0 0,0 0 0,-1-1 0,1 1 0,0 0 0,-1-1 0,1 1 0,0 0 0,0-1 0,-1 1 0,1 0 0,0-1 0,0 0 0,-28-33-286,11 14 1237,9 12-629,1 1 0,0-1-1,0-1 1,-7-10 0,9 11-365,0 1-1,-1 0 0,0-1 0,0 2 0,-1-1 0,-14-10 0,-126-68 742,115 54-606,31 30-190,0 1 1,0-1-1,0 0 0,0 0 0,1 0 0,-1 0 0,0 0 0,0 0 0,1 0 0,-1-1 1,1 1-1,-1 0 0,1 0 0,-1 0 0,1-1 0,0 1 0,-1 0 0,1 0 1,0-1-1,0 1 0,0 0 0,0-1 0,0 1 0,0 0 0,0 0 0,1-1 1,-1 1-1,0 0 0,2-3 0,-1 4 1,1 0 0,-1-1 0,1 1 1,-1 0-1,1 0 0,-1 0 0,1 0 0,-1 0 1,1 0-1,-1 0 0,1 1 0,-1-1 0,1 1 1,-1-1-1,1 1 0,-1-1 0,0 1 0,1 0 1,-1-1-1,3 3 0,28 18-17,75 68-27,-64-52 5,1-1 0,76 46 0,-104-75 37,-13-6 1,1 0 0,-1 1 1,1-1-1,-1 1 0,0-1 0,1 1 1,-1 0-1,0 0 0,0 0 1,-1 1-1,1-1 0,0 1 0,-1-1 1,1 1-1,1 3 0,-4-5-1,-1-1 1,1 0-1,-1 0 0,1 1 0,-1-1 1,1 0-1,-1 0 0,1 0 0,-1 0 1,1 1-1,-1-1 0,1 0 0,-1 0 0,1 0 1,-1 0-1,1 0 0,-1-1 0,1 1 1,-1 0-1,1 0 0,-1 0 0,1 0 1,-1-1-1,1 1 0,-1 0 0,1 0 1,-1-1-1,1 1 0,-1 0 0,1-1 0,0 1 1,-1 0-1,0-2 0,-20-10 31,21 11-31,-8-4 87,-4-2-70,0 0 1,1-1-1,0 0 1,1-1-1,0 0 0,0-1 1,1 0-1,0 0 1,0-1-1,-9-18 1,-20-51 525,26 53-487,-1 0 0,0 0-1,-31-41 1,42 66-43,-1-1 1,0 1 0,1 0 0,-1 0 0,0 0-1,0 0 1,-1 0 0,1 1 0,0 0-1,-1-1 1,1 1 0,0 0 0,-1 1-1,1-1 1,-1 0 0,0 1 0,1 0-1,-1 0 1,1 0 0,-1 0 0,-4 2-1,6-2-4,0 0 0,-1 1 0,1-1 0,0 1-1,-1-1 1,1 1 0,0 0 0,0 0-1,0 0 1,0 0 0,0 1 0,0-1 0,0 0-1,0 1 1,0-1 0,0 1 0,1 0-1,-1 0 1,1 0 0,-1 0 0,1 0 0,0 0-1,0 0 1,0 0 0,0 0 0,0 0-1,0 1 1,1-1 0,-1 0 0,1 1 0,-1 3-1,2 3-8,1-1-1,0 1 1,0-1 0,0 1-1,1-1 1,1 0-1,0 0 1,0 0 0,0-1-1,1 1 1,0-1-1,0 0 1,1 0 0,0-1-1,0 0 1,0 0-1,1 0 1,0-1 0,0 0-1,0 0 1,1-1-1,0 0 1,0 0 0,0-1-1,0 0 1,10 3-1,-16-6 1,1 1-1,-1-1 1,0 1-1,0-1 1,1 0-1,-1 0 1,0 0-1,0 0 1,1 0-1,-1-1 1,0 1-1,0-1 1,1 1-1,-1-1 1,0 0-1,0 0 1,3-2-1,-4 2 1,0-1 1,0 1-1,0-1 0,0 0 0,-1 1 0,1-1 0,0 0 0,-1 0 0,0 0 0,1 1 0,-1-1 0,0 0 1,0 0-1,0 0 0,0 0 0,0 1 0,-1-1 0,1 0 0,0 0 0,-2-3 0,1-1 12,-1 0 0,1 0 0,-2 0-1,1 1 1,0-1 0,-1 0 0,0 1-1,0 0 1,-1-1 0,0 1 0,0 1 0,0-1-1,0 0 1,-1 1 0,1 0 0,-1 0-1,0 1 1,0-1 0,-1 1 0,1 0-1,-1 0 1,0 1 0,1 0 0,-1 0 0,0 0-1,0 0 1,-7 0 0,-19-6 162,12 2-118,0 1 0,0 1 0,0 0 0,0 2 0,0 0 0,-31 2-1,-72 6 162,-27 1 106,135-5-265,0-1-1,-1-1 1,1 0 0,0-1-1,-29-5 1,35 4-38,1-1 0,-1 0 1,1 0-1,0 0 0,0-1 0,0-1 0,0 0 0,1 0 0,0 0 0,0-1 0,-10-9 1,-36-44 132,3-3 0,-74-116 0,-57-152 107,144 250-237,-46-85 237,63 118-228,17 37-29,-1 1 0,0-1 0,0 1 0,-7-10 0,9 16 25,0 1 0,0-1-1,0 1 1,-1 0 0,1 0 0,0-1-1,-1 2 1,0-1 0,1 0 0,-1 0 0,0 1-1,0 0 1,0-1 0,0 1 0,0 0-1,0 1 1,-5-2 0,7 2-27,0 0-1,0 0 1,0 0-1,0 0 1,0 0 0,0 0-1,0 0 1,1 1 0,-1-1-1,0 0 1,0 1-1,0-1 1,0 0 0,1 1-1,-1-1 1,0 1-1,0-1 1,1 1 0,-1-1-1,0 1 1,1 0-1,-1-1 1,0 1 0,1 0-1,-1 0 1,1-1 0,-1 1-1,1 0 1,0 0-1,-1 0 1,1 0 0,0-1-1,-1 1 1,1 0-1,0 0 1,0 0 0,0 0-1,0 0 1,0 0-1,0 0 1,0 1 0,5 49-78,-3-33 73,1 34-31,-4-34 58,2 0-1,0-1 1,1 1 0,1 0-1,0-1 1,2 0-1,9 25 1,-10-28-8,-7-11-106,-12-22 63,10 4 34,0 1 1,1-1-1,1 0 1,0-1-1,-1-26 1,4 27-6,-2-1 1,0 1 0,-1 0 0,0 0-1,-9-23 1,0 19 33,8 29-67,7 37-40,-3-43 76,8 167 2,-8-110-3,15 101 1,1-101 25,-11-48-30,-2 0-1,1 0 1,-1 0 0,-1 0 0,0 19 0,-4 49 2,0-46-12,1 0-1,2-1 0,1 1 1,12 60-1,-14-93 9,1-1-1,0 1 0,-1-1 0,1 0 1,0 1-1,0-1 0,0 0 0,0 1 1,0-1-1,0 0 0,0 0 0,0 0 1,1 0-1,-1 0 0,0 0 1,1-1-1,-1 1 0,0 0 0,1-1 1,-1 1-1,1-1 0,2 1 0,-3 0 0,1-1 0,0 1 0,-1-1-1,1 1 1,0 0 0,-1-1 0,1 1-1,-1 0 1,1 0 0,-1 0-1,1 0 1,-1 1 0,0-1 0,0 0-1,0 0 1,1 1 0,-1-1 0,-1 1-1,1-1 1,0 1 0,0-1 0,0 1-1,0 2 1,7 35 8,5 77 0,-6-39 1,-4-59-8,2 0 0,0 0 0,1 0 0,1 0 0,0-1 1,20 32-1,-24-47 0,0 1 0,0 0 0,0-1-1,0 1 1,0-1 0,1 0 0,-1 0 0,1 0 0,0 0 0,0-1 0,-1 0 0,1 0 0,0 0 0,0 0 0,0 0 0,7-1 0,-4 1 2,-1 0 0,0 1 0,0 0 0,1-1 0,10 7 0,-15-7-1,0 0 1,1-1-1,-1 1 1,0 0-1,0-1 0,0 1 1,1-1-1,-1 0 1,0 0-1,1 0 0,-1 0 1,0 0-1,0 0 1,1-1-1,2 0 0,-4 1-1,1-1 0,-1 1 1,1-1-1,-1 1 0,1 0 0,-1 0 0,1-1 0,-1 1 0,1 0 0,-1 1 0,1-1 0,0 0 0,-1 0 0,1 1 0,-1-1 0,1 1 0,-1-1 0,0 1 0,1-1 0,-1 1 0,1 0 0,-1 0 0,0 0 0,0 0 0,0 0 0,1 0 0,-1 0 0,1 2 0,3 3 0,0-1-1,1 1 1,0-1-1,0 0 1,0 0-1,0-1 1,8 4-1,32 26-105,-27-15 96,1-2 0,0 0 0,2-1 0,-1-1 0,41 21-1,-48-30 9,1 1-1,0-2 0,0 0 0,1 0 1,-1-2-1,1 0 0,0-1 0,0 0 0,0-1 1,27-2-1,-25 0 5,0 1 0,0 1 0,0 1 0,1 1 0,21 6 0,-15-4 0,47 5 0,-49-6 2,-1 1 0,0 0 0,0 2-1,0 1 1,-1 0 0,0 2 0,22 13 0,-17-10-1,-14-5 1,1 0 1,-2 0-1,1 1 1,11 12-1,-13-12 2,0 0-1,0-1 0,1 0 1,20 11-1,-26-17-1,1 0 0,0-1 0,-1 0 0,1 0-1,0 0 1,-1 0 0,1-1 0,0 0 0,10-2 0,-11 2-1,0-1 0,-1 1 0,1 0 1,0 0-1,0 0 0,0 1 0,0-1 1,-1 1-1,1 1 0,0-1 0,-1 0 1,7 4-1,1 0 0,-1 0 0,1 0 0,1-1 0,-1-1 0,1 0 0,-1-1 0,1 0 0,23 0 0,-21-2 0,0 2 0,1-1 0,-1 2 1,0 0-1,23 9 0,-31-9-1,52 17 17,-56-19-16,1-1 0,-1 1 0,1-1 0,-1 0 0,1 0 0,-1 0 0,0 0 0,1-1-1,-1 0 1,1 1 0,-1-1 0,0 0 0,1-1 0,-1 1 0,5-3 0,-4 2-1,0 0 1,0 1 0,0-1-1,1 1 1,-1 0-1,0 0 1,1 1 0,-1-1-1,1 1 1,-1 0-1,0 0 1,8 2 0,-7-2 4,1 1 0,-1-1 0,1 0 0,0-1 0,-1 1 0,1-1 0,6-2 0,8-5-32,25-8 36,-44 15-7,1 1-1,-1 0 1,0 0-1,0 0 1,0 0-1,0 0 1,0 0-1,1 0 1,-1 0-1,0 0 0,0 1 1,0-1-1,0 0 1,0 1-1,0-1 1,0 1-1,0-1 1,0 1-1,0-1 1,0 1-1,0 0 0,0 0 1,0-1-1,-1 1 1,1 0-1,0 0 1,-1 0-1,1 0 1,0 0-1,-1 0 1,1 0-1,-1 0 0,1 2 1,7 3-1,-7-6 0,-1 0-1,1 0 1,-1 1-1,1-1 1,-1 0-1,1 0 1,-1 0-1,0 1 1,1-1-1,-1 0 1,1 0-1,-1 1 1,0-1-1,1 0 1,-1 1 0,0-1-1,1 1 1,-1-1-1,0 0 1,1 1-1,-1-1 1,0 1-1,0-1 1,0 1-1,1-1 1,-1 1-1,0-1 1,0 1-1,0-1 1,0 1 0,0-1-1,0 1 1,0 25 236,-1-23-228,0 0 0,0 0 0,0-1 0,-1 1-1,1 0 1,-1 0 0,1-1 0,-1 1 0,0-1 0,0 1 0,0-1 0,0 0 0,-1 0 0,1 0-1,-1 0 1,1 0 0,-1 0 0,1-1 0,-5 3 0,-27 22 18,33-26-24,0 1-1,0 0 0,0-1 0,0 1 0,0-1 0,1 0 0,-1 1 1,0-1-1,0 0 0,0 0 0,0 1 0,0-1 0,0 0 1,0 0-1,0 0 0,0 0 0,0 0 0,0-1 0,0 1 0,0 0 1,0 0-1,0-1 0,0 1 0,0 0 0,0-1 0,-1 0 0,-34-18 26,6 4-31,-9 3-14,0 2 0,-56-7 0,55 12 18,-1 2 0,-60 2 0,96 1 1,0 0-1,-1-1 0,1 1 1,0-1-1,0-1 1,-1 1-1,1-1 1,0 0-1,0 0 1,1 0-1,-9-5 1,8 4-3,1 0 1,-1 1 0,0-1 0,0 1 0,0 0 0,0 1 0,-1-1 0,1 1 0,0 0-1,0 1 1,-1-1 0,-7 1 0,7-1 0,0 0 0,0 0 0,0-1 1,0 1-1,1-1 0,-1-1 0,0 1 0,1-1 0,0 0 0,-1 0 0,1-1 0,1 0 0,-1 1 0,-4-6 1,-40-24 16,36 27-16,0-1 0,0-1 0,1-1 0,-14-11 0,-19-14 7,34 27-6,-1 0-1,1 1 1,-1 0-1,0 1 1,-1 0-1,1 1 1,-1 0-1,0 1 1,0 1-1,0 0 1,0 0-1,0 2 1,-24 0-1,33 0 3,0 0-1,0 0 1,0-1-1,0 1 0,0-1 1,1 0-1,-1 0 0,0 0 1,-5-4-1,5 4-4,0-1 0,0 1 0,0-1 1,0 1-1,0 0 0,0 1 0,-6-1 0,10 0 1,0 1 0,0-1-1,0 1 1,0 0 0,0-1-1,0 1 1,0-1 0,0 1-1,0 0 1,0-1 0,0 1-1,0-1 1,0 1 0,0 0 0,0-1-1,1 1 1,-1 0 0,0-1-1,0 1 1,0 0 0,1-1-1,-1 1 1,0 0 0,0-1-1,1 1 1,-1 0 0,0-1 0,1 1-1,-1 0 1,0 0 0,1 0-1,-1-1 1,0 1 0,1 0-1,-1 0 1,0 0 0,1 0-1,-1 0 1,1 0 0,-1 0 0,0 0-1,1 0 1,-1 0 0,1 0-1,-1 0 1,0 0 0,1 0-1,-1 0 1,1 0 0,-1 0-1,1 0 1,9 3-2,0-1 0,-1 2 0,1-1 0,-1 1 0,17 10 0,36 13-5,-18-14-3,-34-8 8,1-2-1,-1 0 0,1 0 0,-1-1 1,1 0-1,0 0 0,0-2 1,0 1-1,0-1 0,0-1 1,18-3-1,-13 0 4,1 0 0,0 1 0,17-1 0,-26 4 0,0 1 0,0-1 0,0 2 0,0-1 0,0 1 0,0 0 0,0 1 0,12 5 0,11 6-2,1-1-1,59 14 0,-76-24 2,-1 0-1,0-1 0,1-1 0,-1-1 0,0 0 0,1 0 0,-1-2 1,1 0-1,17-4 0,-17 2 3,0 1 0,1 1 0,18 0 0,-20 2 0,0-1-1,0-1 1,0 0-1,17-5 1,-25 4-2,0 1 1,1 1 0,-1-1 0,1 1-1,-1 0 1,1 1 0,-1 0-1,1 0 1,0 0 0,-1 1-1,1-1 1,-1 2 0,1-1 0,-1 1-1,0 0 1,1 0 0,-1 1-1,0 0 1,-1 0 0,1 0-1,0 1 1,8 7 0,10 33-17,-20-40 19,0 1 0,0 0 0,0 0 0,-1 1 0,1-1 0,-1 1 0,-1-1 0,1 1 0,-1 0 1,0 0-1,0 0 0,-1 1 0,1 9 0,-2-7-8,0 1 0,-1 0 0,0 0-1,-1-1 1,0 1 0,-1-1 0,0 1 0,-5 10 0,7-18 9,0 1 1,1-1-1,-1 0 0,0 1 0,0-1 0,-1 0 0,1 0 1,0 0-1,-1 0 0,1 0 0,-1 0 0,0 0 1,1 0-1,-1-1 0,0 1 0,0-1 0,0 1 0,-4 1 1,3-3-4,0 0 1,1 0 0,-1 0 0,0-1-1,0 1 1,0-1 0,1 1 0,-1-1-1,0 0 1,0 0 0,1 0 0,-1-1-1,1 1 1,-1 0 0,1-1 0,-3-2 0,-27-5 19,29 9-21,0-1 0,0 1-1,1-1 1,-1 1 0,0-1 0,0 0-1,0 0 1,0-1 0,1 1 0,-1 0-1,-3-3 1,6 3 0,-1 1 1,0-1-1,0 1 0,0-1 0,0 1 0,0-1 0,0 1 0,0-1 1,0 1-1,0 0 0,0 0 0,0 0 0,0-1 0,0 1 1,-1 0-1,1 0 0,0 1 0,0-1 0,0 0 0,0 0 1,0 0-1,0 1 0,0-1 0,-1 1 0,-27 17 8,-1 0-4,-15 1-4,41-16 0,0-1 0,0 0 0,-1 0 0,1 0 0,-1 0 0,1-1 0,-1 0 0,1 0 0,-1 0 0,1 0 0,-1-1 0,0 0 0,0 0 0,1 0 0,-1 0 0,0-1 0,-5-1 0,-25-3 13,31 5-10,1 0 0,-1 0 0,0 0-1,1-1 1,-1 0 0,1 1-1,-1-1 1,1-1 0,-1 1-1,1 0 1,0-1 0,-7-4-1,4 3 7,0 0 1,-1 0-1,1 1 0,-1-1 0,1 2 1,-1-1-1,0 1 0,0 0 0,0 0 1,0 1-1,0-1 0,0 2 0,-13 1 1,9-1-11,1-1 0,-1 0 1,0 0-1,0-1 0,-15-3 1,16 2 3,0 0 1,-1 1 0,-20 0 0,-21-4-1,50 4-2,0 0 1,-1-1-1,1 1 0,0-1 0,0 0 0,0 1 0,0-1 0,0 0 0,0 0 1,0 0-1,1-1 0,-1 1 0,1 0 0,0-1 0,-1 1 0,1 0 1,0-1-1,0 0 0,1 1 0,-1-1 0,0-2 0,0 1 1,1 1-1,-1 0 1,0 0-1,-1 0 1,1 0-1,0 0 1,-1 0-1,0 0 1,0 1-1,0-1 1,0 0-1,0 1 1,0 0-1,0-1 1,-1 1-1,-2-2 1,-15-4 39,-20-12 105,35 17-144,0 0 0,0 0 1,-1 0-1,1 0 0,-1 1 1,0 0-1,0 0 0,1 1 0,-1 0 1,0 0-1,-1 0 0,1 1 1,0-1-1,0 1 0,0 1 1,0-1-1,0 1 0,0 0 0,0 1 1,0-1-1,-7 4 0,9-4-2,1-1 0,-1 0 0,0 0 0,1 0 0,-1-1 0,0 1 0,1-1 0,-1 0 0,1 0 0,-1 0 0,1 0 0,-1 0 0,1-1 0,0 0 0,-1 0 0,1 0 0,-5-4 0,-31-14 0,33 18 1,1 0-1,-1-1 0,1 0 1,0 0-1,0 0 1,0 0-1,1-1 0,-1 0 1,-5-7-1,6 7 1,0 1 0,1-1 0,-1 1 0,-1-1 0,1 1 0,0 0 0,-1 1 0,1-1 0,-1 1 0,0 0 0,-8-3 0,-87-26 31,49 20 52,39 8-75,0 0 0,0 0 0,0 2 1,0-1-1,0 1 0,0 1 1,-1 0-1,1 1 0,-21 4 1,25-4-1,0 0 1,0 0-1,1 0 1,-1-1-1,0 0 1,0-1-1,0 0 1,1 0 0,-1-1-1,0 0 1,1 0-1,0-1 1,-14-6-1,4 1 4,1-2-1,0 0 0,1 0 0,-26-24 0,34 26-8,1 0 0,0-1-1,0 0 1,0 0 0,1 0 0,1-1-1,-5-10 1,-16-31-4,22 46 0,-76-113 0,74 113 6,0 0 0,-1 0 1,0 1-1,0-1 0,0 1 1,-1 1-1,1-1 1,-1 1-1,0 0 0,0 0 1,0 1-1,0 0 0,-1 1 1,1-1-1,0 1 1,-1 1-1,-9-1 0,-13 8 142,28 0-157,17-1-23,83 8 12,-75-12 10,0 1-1,-1 0 1,38 12 0,-24-3 28,-19-8-22,-1 2 0,0 0-1,0 0 1,0 2 0,-1 0-1,0 0 1,25 21 0,-30-22 1,0-1 1,0 0-1,1 0 1,0-1 0,0 0-1,18 5 1,27 12-40,2 3 43,-40-18-8,1 1 0,-1 1 0,25 16 0,15 18-54,-12-9-381,56 32 1,-84-57 306,0 0 0,1 0 0,1-2 0,-1-1 0,1 0 0,35 5 0,197 9-841,-223-20 1095,1-1 0,-1-2 0,0-1-1,0-1 1,0-1 0,38-14 0,-55 16-579,0-2-1,-1 1 1,0-1-1,0-1 1,0 0 0,-1 0-1,0-1 1,0-1-1,13-14 1,17-37-11786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651"/>
    </inkml:context>
    <inkml:brush xml:id="br0">
      <inkml:brushProperty name="width" value="0.1" units="cm"/>
      <inkml:brushProperty name="height" value="0.1" units="cm"/>
      <inkml:brushProperty name="color" value="#333333"/>
    </inkml:brush>
  </inkml:definitions>
  <inkml:trace contextRef="#ctx0" brushRef="#br0">1 1 2257,'7'7'0,"-5"-1"-2241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652"/>
    </inkml:context>
    <inkml:brush xml:id="br0">
      <inkml:brushProperty name="width" value="0.1" units="cm"/>
      <inkml:brushProperty name="height" value="0.1" units="cm"/>
      <inkml:brushProperty name="color" value="#333333"/>
    </inkml:brush>
  </inkml:definitions>
  <inkml:trace contextRef="#ctx0" brushRef="#br0">0 24 3458,'4'-3'0</inkml:trace>
  <inkml:trace contextRef="#ctx0" brushRef="#br0" timeOffset="1">24 4 3922,'-4'-3'-3906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654"/>
    </inkml:context>
    <inkml:brush xml:id="br0">
      <inkml:brushProperty name="width" value="0.1" units="cm"/>
      <inkml:brushProperty name="height" value="0.1" units="cm"/>
      <inkml:brushProperty name="color" value="#333333"/>
    </inkml:brush>
  </inkml:definitions>
  <inkml:trace contextRef="#ctx0" brushRef="#br0">222 568 8468,'-17'1'1265,"-1"0"1,1 0-1,-21-4 1,34 3-1246,0 0 0,0-1 0,0 1 0,1-1 0,-1 0 0,0 0 0,1-1 0,-1 1 0,0-1 1,1 0-1,0 1 0,-1-2 0,1 1 0,0 0 0,0-1 0,0 1 0,1-1 0,-1 0 0,1 0 1,-1 0-1,-1-3 0,0-10-12,9 10-231,25 17-463,36 34 1555,-56-34-849,22 18 36,-32-28-53,1-1 0,0 1 0,0 0 0,0 0 0,0-1-1,0 1 1,0 0 0,0-1 0,0 1 0,0-1 0,0 1 0,0-1 0,1 0 0,-1 1 0,0-1 0,0 0 0,0 0 0,1 0 0,-1 0-1,0 0 1,0 0 0,0 0 0,1 0 0,0-1 0,-2 1 0,1 0 0,-1 0 1,0 0-1,0-1 0,0 1 0,0 0 0,0 0 0,0 0 0,0 0 0,0 0 1,0 0-1,0 0 0,0-1 0,1 1 0,-1 0 0,0 0 0,0 0 1,0 0-1,0 0 0,0 0 0,0-1 0,0 1 0,0 0 0,0 0 0,0 0 1,0 0-1,0 0 0,0-1 0,0 1 0,-1 0 0,1 0 0,0 0 1,0 0-1,0 0 0,0 0 0,0-1 0,0 1 0,0 0 0,0 0 1,0 0-1,0 0 0,0 0 0,-1 0 0,1 0 0,0 0 0,0 0 0,0 0 1,0 0-1,0-1 0,0 1 0,-1 0 0,1 0 0,0 0 0,0 0 1,0 0-1,0 0 0,0 0 0,-1 0 0,-14-5 172,-15-1 31,14 7-138,1 0 0,0 1 0,0 1 1,-26 8-1,17-5 47,17-3-102,0-1 0,1 1 1,-1 1-1,1-1 0,-10 7 0,13-8-12,21 2-1,10-4 0,-7-2 14,-1 1 1,1 1-1,-1 0 0,1 2 1,-1 0-1,1 2 0,27 7 1,-29-5 39,0-1 1,0-1-1,0-1 1,1-1-1,-1 0 1,1-2-1,-1 0 1,27-4 0,-38 2-40,0 0 1,-1-1-1,1 0 1,-1 0-1,0-1 1,0 0-1,0 0 1,10-8-1,-12 7-12,1 1-1,0 0 0,0 0 1,1 0-1,-1 1 0,1 0 1,0 0-1,0 1 0,0 0 1,11-2-1,69 2 249,-62 3-180,-1-2 1,1 0-1,-1-1 1,26-7-1,-23 0 107,-1-1-1,43-23 0,1-1-132,-55 26-36,-1 0 1,0-1-1,0 0 1,-1-1-1,0-1 1,-1 0 0,0-1-1,0 0 1,12-19-1,7-13 30,42-76 0,-65 99-31,0-2 0,-1 1 0,-1-1 0,-1 0 0,-1 0 0,-1 0 0,0-25 1,-2 37-10,-1 9 25,-2 7-6,-5 21 4,-6 35-6,-14 111-10,-16 76 4,42-246-10,-9 36-5,10-36 4,-1 0 1,1 0-1,-1 0 1,0 0-1,0-1 1,1 1-1,-1 0 1,0-1-1,-1 1 1,1 0-1,0-1 1,0 0-1,-1 1 1,1-1-1,-3 2 1,3-6-1,0 0 1,0 0-1,1 0 1,-1 0-1,1 0 1,0 0-1,0 0 1,0 0-1,0-1 1,2-2-1,51-386 17,-68 408 4,-6 20-18,-13 65 16,27-73-2,-2-1-1,-1 0 0,-14 26 1,24-53-16,0 1 0,0 0-1,0 0 1,0-1 0,0 1 0,-1 0 0,1-1 0,0 1 0,-1 0 0,1-1 0,0 1 0,-1 0-1,1-1 1,-1 1 0,1-1 0,-1 1 0,1-1 0,-1 1 0,0-1 0,1 1 0,-1-1 0,0 1-1,1-1 1,-1 0 0,0 0 0,1 1 0,-1-1 0,0 0 0,0 0 0,1 0 0,-1 1 0,0-1-1,0 0 1,1 0 0,-1 0 0,0-1 0,0 1 0,1 0 0,-1 0 0,0 0 0,1 0 0,-1-1-1,0 1 1,0 0 0,1-1 0,-1 1 0,1 0 0,-1-1 0,0 1 0,1-1 0,-1 1 0,1-1-1,-1 1 1,1-1 0,-1 0 0,1 1 0,-1-1 0,1 1 0,0-1 0,-1 0 0,1 0 0,0 1-1,0-1 1,-1 0 0,1-1 0,-3-5-7,0 0 0,1 0 0,-1 0 0,1-1 1,-1-7-1,-8-296-12,11 286 0,0 25 19,0 0-1,0-1 1,1 1-1,-1 0 1,0 0-1,0 0 1,0 0-1,0 0 1,0 0 0,0-1-1,0 1 1,0 0-1,0 0 1,0 0-1,0 0 1,0 0-1,0 0 1,0-1-1,0 1 1,0 0-1,0 0 1,0 0-1,0 0 1,0 0-1,0 0 1,0-1-1,-1 1 1,1 0-1,0 0 1,0 0-1,0 0 1,0 0-1,0 0 1,0 0 0,0 0-1,0-1 1,0 1-1,-1 0 1,1 0-1,0 0 1,0 0-1,0 0 1,0 0-1,0 0 1,0 0-1,-1 0 1,1 0-1,0 0 1,0 0-1,0 0 1,0 0-1,0 0 1,0 0-1,-1 0 1,1 0-1,0 0 1,0 0-1,0 0 1,0 0 0,0 0-1,-1 0 1,-7 10-15,-7 15-2,-43 162-42,0 0 38,76-256 30,12-100 1,-30 169-10,0 0 1,-1 0 0,1 0 0,0 0 0,0 0 0,0 0 0,0 0-1,0 0 1,0 0 0,-1 0 0,1 0 0,0 0 0,0 0 0,0 0-1,0 0 1,0 0 0,0 0 0,0 0 0,-1 0 0,1 0-1,0 0 1,0 0 0,0 0 0,0-1 0,0 1 0,0 0 0,0 0-1,0 0 1,0 0 0,0 0 0,-1 0 0,1 0 0,0 0 0,0 0-1,0-1 1,0 1 0,0 0 0,0 0 0,0 0 0,0 0-1,0 0 1,0 0 0,0 0 0,0-1 0,0 1 0,0 0 0,0 0-1,0 0 1,0 0 0,0 0 0,0 0 0,0-1 0,0 1-1,0 0 1,0 0 0,0 0 0,0 0 0,1 0 0,-1 0 0,0 0-1,-10 13 28,-6 19-17,5 13-21,10-37-37,-1 0 0,0 0 0,0-1 0,0 1 0,-1 0 0,-5 8 1,8-16-29,-1 1 1,1-1-1,0 1 1,-1-1-1,1 0 1,-1 1 0,1-1-1,-1 0 1,1 0-1,-1 1 1,1-1 0,-1 0-1,1 0 1,-1 0-1,1 0 1,-1 0 0,1 1-1,-1-1 1,1 0-1,-1 0 1,1 0-1,-1 0 1,1-1 0,-1 1-1,1 0 1,-1 0-1,0 0 1,1 0 0,-1 0-1,1-1 1,0 1-1,-1 0 1,1 0 0,-1-1-1,1 1 1,-1 0-1,1-1 1,0 1 0,-1-1-1,1 1 1,0 0-1,-1-1 1,1 1-1,0-1 1,-1 1 0,1-2-1,-21-27-3201,17 23 2278,-29-44-8337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594"/>
    </inkml:context>
    <inkml:brush xml:id="br0">
      <inkml:brushProperty name="width" value="0.1" units="cm"/>
      <inkml:brushProperty name="height" value="0.1" units="cm"/>
      <inkml:brushProperty name="color" value="#333333"/>
    </inkml:brush>
  </inkml:definitions>
  <inkml:trace contextRef="#ctx0" brushRef="#br0">156 837 24575,'2'3'0,"-1"0"0,0 1 0,1-1 0,0 0 0,0 0 0,0 0 0,0-1 0,0 1 0,1 0 0,-1-1 0,1 0 0,-1 1 0,1-1 0,6 3 0,-5-2 0,78 55 0,3-4 0,92 42 0,36 23 0,-88-55 0,-79-42 0,44 29 0,-89-50 0,0-1 0,1 1 0,-2-1 0,1 1 0,0-1 0,0 1 0,0 0 0,0-1 0,0 1 0,0 0 0,0 0 0,-1-1 0,1 1 0,0 0 0,-1 0 0,1 0 0,-1 0 0,1 0 0,0 1 0,-27-7 0,-675-294 0,697 296 0,20 8 0,30 13 0,255 140 0,-207-103 0,169 72 0,-246-121 0,-1 0 0,1 2 0,-1 0 0,-1 0 0,18 14 0,-33-22 0,1 0 0,-1 0 0,0 0 0,1 1 0,-1-1 0,1 0 0,-1 1 0,0-1 0,1 0 0,-1 0 0,0 1 0,1-1 0,-1 0 0,0 1 0,0-1 0,1 1 0,-1-1 0,0 0 0,0 1 0,0-1 0,1 1 0,-1-1 0,0 1 0,0-1 0,0 1 0,0-1 0,0 1 0,0-1 0,0 0 0,0 1 0,0-1 0,0 1 0,0-1 0,0 1 0,0-1 0,-1 1 0,1-1 0,0 1 0,-20 7 0,-35-5 0,51-3 0,-65-3 0,0-4 0,0-3 0,-111-31 0,114 24 0,0 2 0,0 3 0,-127-5 0,224 32 0,263 79 0,164 66 0,-223-75 0,-89-36 0,-40-15 0,-98-30 0,-19-4 0,-23-7 0,-88-36 0,-226-116 0,305 139 0,-1 1 0,-1 2 0,-1 3 0,0 1 0,-1 2 0,0 2 0,0 3 0,-1 1 0,-81 4 0,129 0 0,-1 1 0,1 0 0,0 0 0,-1 0 0,1 0 0,-1 0 0,1 0 0,0-1 0,-1 1 0,1 0 0,-1 0 0,1 0 0,0 0 0,-1 1 0,1-1 0,-1 0 0,1 0 0,0 0 0,-1 0 0,1 0 0,0 0 0,-1 1 0,1-1 0,-1 0 0,1 0 0,0 0 0,0 1 0,-1-1 0,1 0 0,0 1 0,-1-1 0,1 0 0,0 0 0,0 1 0,0-1 0,-1 1 0,1-1 0,0 0 0,0 1 0,0 0 0,15 11 0,41 16 0,-48-25 0,47 21 0,1-2 0,1-4 0,72 16 0,257 72 0,-99-23 0,-210-65 0,139 15 0,335-25 0,-332-11 0,-291 6 0,0 2 0,-86 19 0,-141 44 0,11-2 0,212-52 0,-140 7 0,160-19 0,21 0 0,0-1 0,0-1 0,-1-2 0,-59-12 0,81 9 0,1-1 0,-1-1 0,1 0 0,0-1 0,1 0 0,0-1 0,0-1 0,1 0 0,-11-12 0,-32-26 0,-3 10 0,-1 2 0,-2 3 0,-92-36 0,57 26 0,-7-1 0,-49-25 0,133 57 0,18 12 0,0-1 0,0 1 0,0 0 0,0 0 0,0 0 0,-1 0 0,1 0 0,0 0 0,0 0 0,0-1 0,0 1 0,0 0 0,0 0 0,0 0 0,0 0 0,0 0 0,0-1 0,0 1 0,0 0 0,0 0 0,0 0 0,0 0 0,0-1 0,0 1 0,0 0 0,0 0 0,0 0 0,0 0 0,0 0 0,0-1 0,0 1 0,0 0 0,0 0 0,0 0 0,1 0 0,-1 0 0,0 0 0,0-1 0,0 1 0,0 0 0,0 0 0,0 0 0,0 0 0,1 0 0,-1 0 0,0 0 0,0 0 0,0 0 0,0 0 0,0-1 0,1 1 0,-1 0 0,3 0 0,1 0 0,-1 0 0,0 0 0,1 0 0,-1 0 0,0 1 0,1-1 0,5 3 0,71 26 0,-2 2 0,-2 4 0,121 76 0,-49-27 0,-111-66 0,77 25 0,-77-31 0,-1 1 0,50 27 0,-63-29 0,1 0 0,45 12 0,7 4 0,-24-8 0,0-3 0,1-1 0,0-3 0,1-3 0,1-1 0,-1-3 0,84-3 0,409-4 0,-543 2 0,5 0 0,-1 0 0,1 0 0,-1-1 0,16-4 0,-23 5 0,1 0 0,-1 0 0,0-1 0,1 1 0,-1-1 0,0 1 0,0-1 0,0 0 0,0 0 0,1 1 0,-1-1 0,0 0 0,0 0 0,-1 0 0,1 0 0,0 0 0,0 0 0,0 0 0,-1 0 0,1 0 0,0-1 0,-1 1 0,1 0 0,-1 0 0,1-1 0,-1 1 0,0 0 0,0-1 0,1 1 0,-1 0 0,0-1 0,0 1 0,0 0 0,-1-1 0,1 1 0,0 0 0,0-1 0,-2-1 0,-3-10 0,-1 0 0,-1 0 0,0 1 0,-1 0 0,0 1 0,-17-19 0,-7-11 0,-43-64 0,-5 2 0,-100-97 0,160 178 0,-28-39 0,35 43 0,1 2 0,-2-1 0,0 2 0,-1 0 0,-18-14 0,-57-32 0,-43-33 0,95 65 0,-2 1 0,-81-40 0,26 16 0,67 38 0,-1 2 0,0 1 0,-1 1 0,-60-12 0,60 16 0,-41-11 0,-2 4 0,0 2 0,-86-1 0,118 9 0,0-2 0,1-1 0,-70-22 0,70 17 0,3 2 0,0-1 0,1-2 0,-57-28 0,81 33 0,1 0 0,0 0 0,0-1 0,1 0 0,0-1 0,0 0 0,1-1 0,0 0 0,1 0 0,0-1 0,1 0 0,0 0 0,1-1 0,-7-15 0,-90-306 0,68 204 0,31 115 0,-14-57 0,17 66 0,0 0 0,1 1 0,-1-1 0,1 0 0,0 1 0,0-1 0,1 0 0,0 1 0,-1-1 0,2 0 0,-1 1 0,2-6 0,-2 9 0,0 0 0,0-1 0,0 1 0,0 0 0,0 0 0,0 0 0,0-1 0,1 1 0,-1 1 0,0-1 0,0 0 0,1 0 0,-1 0 0,1 1 0,-1-1 0,1 0 0,-1 1 0,1 0 0,-1-1 0,3 1 0,1-1 0,0 1 0,0 0 0,0 1 0,0-1 0,0 1 0,8 2 0,2 2 0,-1 1 0,0 0 0,20 11 0,24 21 0,68 59 0,-39-29 0,1 8 0,-69-57 0,2 0 0,0-1 0,2-2 0,43 26 0,-35-24 0,-1 1 0,-1 1 0,0 1 0,30 30 0,-25-20 0,65 43 0,-58-48 0,-2 1 0,-2 1 0,56 54 0,-79-69 0,1-1 0,1 0 0,0-2 0,30 16 0,20 13 0,93 64 0,-102-61 0,75 62 0,-112-89 0,0-1 0,1 0 0,1-2 0,32 14 0,-28-14 0,0 2 0,42 29 0,-36-23 0,0-2 0,0 0 0,2-2 0,0-2 0,64 18 0,-33-10 0,-35-15 0,0 0 0,1-2 0,-1-2 0,1 0 0,0-2 0,46-5 0,69 5 0,-139-1 0,0 1 0,0 0 0,0 0 0,0 0 0,-1 1 0,1 0 0,0 0 0,-1 1 0,12 6 0,-18-3-29,-11-2 101,-13 0-1480,-3-2-5418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26T20:27:54.595"/>
    </inkml:context>
    <inkml:brush xml:id="br0">
      <inkml:brushProperty name="width" value="0.1" units="cm"/>
      <inkml:brushProperty name="height" value="0.1" units="cm"/>
      <inkml:brushProperty name="color" value="#333333"/>
    </inkml:brush>
  </inkml:definitions>
  <inkml:trace contextRef="#ctx0" brushRef="#br0">104 825 4178,'4'11'1618,"1"0"-1,0 0 1,10 15 0,27 30 858,-22-35-2028,1-1-1,40 31 1,-42-36-234,1-1-1,0 0 1,1-2 0,1 0 0,0-1-1,0-2 1,1 0 0,43 10 0,327 93 1466,-263-70-815,-90-32-285,1-1 0,73 5 0,-51-7 81,-40-3-465,0 0 0,-1 2-1,0 1 1,41 19 0,30 23-3368,-172-63 3372,36 2-190,0-2 1,1-1-1,1-2 0,1-2 1,1-2-1,0-2 0,-48-37 1,-226-172 670,246 189-1013,-2 2 0,-140-59 0,2 12 444,254 139-171,-16-24 64,1-1-1,1-2 0,1-2 1,1-1-1,1-2 1,48 19-1,-34-19-1,1-3 0,0-3 0,1-1 0,76 6-1,53-8 37,65 8 16,-217-9-59,-26-6 3,-18-6 6,-16-8 7,1 0 0,0-2 0,1-1 1,1-1-1,0-1 0,1-2 0,-31-26 0,-166-165-30,158 143 3,-44-37-30,-86-91 66,172 167-25,1-2 1,2 0-1,1-1 1,1-1-1,-22-48 1,28 41-27,11 29 21,-1 0 0,0 1 0,-1-1 0,0 0 1,0 1-1,0 0 0,-1 0 0,-9-11 0,14 19 9,0 0 0,0 0 1,0 0-1,0 0 0,-1 0 0,1 0 0,0-1 1,0 1-1,0 0 0,0 0 0,0 0 0,0 0 0,-1 0 1,1 0-1,0 0 0,0 0 0,0 0 0,0 0 1,0 0-1,-1 0 0,1 0 0,0 0 0,0 0 0,0 0 1,0 0-1,0 0 0,-1 0 0,1 0 0,0 0 0,0 0 1,0 0-1,0 0 0,0 0 0,0 0 0,-1 0 1,1 0-1,0 1 0,0-1 0,0 0 0,0 0 0,0 0 1,0 0-1,0 0 0,-1 0 0,1 0 0,0 1 0,0-1 1,0 0-1,0 0 0,0 0 0,0 0 0,0 1 1,-2 12-3,3 14-11,4-6 9,1 0 0,1-1 1,0 1-1,2-2 0,0 1 0,2-1 1,13 20-1,102 122 29,-33-48-7,24 55-15,24 33-3,-109-161 0,1-1 0,68 60 0,-78-81 0,-15-12 16,-15-12 32,-68-56 17,2-4 0,-78-90 0,-115-164-147,103 118 113,132 163-31,-2 1 0,-2 2 0,-1 1 0,-76-55 0,134 108-16,0 1 1,-2 0-1,0 2 1,23 33-1,-11-16 17,459 544 28,-476-564-29,0 1 1,12 20-1,-24-33 3,1 0-1,-1 0 1,-1 0-1,1 0 1,-1 0 0,0 1-1,0-1 1,-1 1-1,1 0 1,-2-1-1,1 11 1,-1-16-2,0-1 0,0 1 0,0-1 0,0 1 0,0 0 0,0-1 0,0 1 0,0-1 0,0 1 0,0-1 1,0 1-1,0-1 0,-1 1 0,1-1 0,0 1 0,0-1 0,-1 1 0,1-1 0,0 1 0,-1-1 0,1 1 0,-1-1 0,1 1 0,0-1 0,-1 0 0,1 1 0,-1-1 1,1 0-1,-1 0 0,1 1 0,-1-1 0,0 0 0,-19-7 31,-18-29 24,-38-64-27,-71-119 1,27 35-36,-86-84-10,204 268-13,3 7 10,5 23 3,14 40 16,43 127 55,26 90 8,-72-220-52,-2 2-1,6 86 0,-20-140 9,6 40 149,-81-314-11,7 19-170,0 30 26,64 187-9,12 33-6,13 36-10,5 28 16,18 87 1,-37-128 41,-3 1-1,0-1 1,-2 1-1,-2 0 1,-4 46 0,-5-39 51,1-29-33,6-13-62,0 1 0,0-1 0,1 1 0,-1-1 0,0 1 1,1-1-1,-1 0 0,1 1 0,-1-1 0,1 0 0,-1 1 0,1-1 1,-1 0-1,1 0 0,0 0 0,-1 1 0,1-1 0,0 0 0,0 0 0,0 0 1,-1-1-1,-43-136 44,-37-140-12,95 447-79,-9-79 58,0 71 144,-6-182-141,-2 0 0,-1-1 1,-9-30-1,1 0-9,-91-313-9,104 426-22,-2-12 15,17 148 31,2 76 21,-15-351 106,0-123-122,-11 129-27,4 43-5,1-1 1,2-39-1,1 69 5,0 0-1,-1-1 1,1 1-1,0-1 1,0 1 0,0 0-1,0-1 1,0 1-1,0-1 1,1 1-1,-1 0 1,0-1-1,0 1 1,0-1 0,0 1-1,0 0 1,0-1-1,1 1 1,-1 0-1,0-1 1,0 1-1,1 0 1,-1-1 0,0 1-1,0 0 1,1-1-1,-1 1 1,0 0-1,1 0 1,-1 0-1,0-1 1,1 1 0,-1 0-1,1 0 1,-1 0-1,0 0 1,1 0-1,-1 0 1,1-1-1,-1 1 1,0 0 0,1 0-1,-1 0 1,1 0-1,-1 0 1,0 1-1,1-1 1,-1 0-1,1 0 1,-1 0 0,0 0-1,1 0 1,-1 0-1,0 1 1,1-1-1,-1 0 1,0 0-1,1 1 1,-1-1 0,0 0-1,1 1 1,-1-1-1,0 0 1,0 0-1,1 1 1,-1-1-1,0 1 1,0-1 0,22 25-20,82 144-21,-76-117 40,2-1 0,3-2 0,2-1 0,60 63 0,-88-103 7,1-1-1,1 0 0,-1-1 1,1 0-1,0-1 0,0 1 1,1-2-1,11 5 0,-19-8-4,1 0-1,-1 0 1,1-1-1,0 1 0,-1-1 1,1 0-1,-1 0 1,1 0-1,0 0 1,-1 0-1,1 0 0,0-1 1,-1 1-1,1-1 1,-1 0-1,1 0 1,-1 0-1,1 0 0,-1 0 1,0 0-1,0-1 1,1 1-1,-1-1 1,0 0-1,0 1 1,0-1-1,-1 0 0,1 0 1,0 0-1,-1 0 1,1-1-1,-1 1 1,0 0-1,0-1 0,0 1 1,1-4-1,4-11 5,-1 0-1,-1-1 1,-1 0 0,0 0-1,-1 0 1,-1 0-1,-1 0 1,0-1-1,-2 1 1,0 0 0,-6-24-1,-8-24-23,-40-103 1,46 141 14,-9-22-10,-1 0 0,-3 2 0,-1 1 0,-53-75 0,198 311-92,-78-129 110,316 416-70,-316-431 75,-41-43-9,0 0 0,0 0 1,0-1-1,0 1 0,0 0 0,1-1 1,-1 0-1,1 1 0,-1-1 0,1 0 1,-1 0-1,1 0 0,0-1 0,-1 1 1,1-1-1,0 1 0,0-1 0,3 0 0,-5 0 1,-1 0-1,1-1 0,-1 1 0,0 0 0,1-1 0,-1 1 0,1-1 0,-1 1 0,0-1 0,1 1 0,-1 0 1,0-1-1,0 1 0,1-1 0,-1 1 0,0-1 0,0 1 0,0-1 0,0 0 0,1 1 0,-1-1 1,0 1-1,0-1 0,0 1 0,0-1 0,0 1 0,-1-1 0,1 0 0,0 1 0,0-1 0,0 1 0,0-1 1,0 1-1,-1-1 0,1 0 0,-11-23 10,10 21-8,-335-596-124,281 517 69,-4-5 3,-53-104 1,145 201-269,4 8 273,-1 1 0,-1 2 0,0 1 0,-2 2 0,0 2 0,45 46 0,156 197 55,-89-93-153,43 9-4,-174-168 165,-14-17-17,-1 0-1,1 0 1,0 1-1,0-1 1,0 0 0,0 0-1,0 0 1,0 1-1,0-1 1,-1 0 0,1 0-1,0 0 1,0 1-1,0-1 1,-1 0 0,1 0-1,0 0 1,0 0-1,0 0 1,-1 1-1,1-1 1,0 0 0,0 0-1,-1 0 1,1 0-1,0 0 1,0 0 0,-1 0-1,1 0 1,0 0-1,0 0 1,-1 0 0,1 0-1,0 0 1,0 0-1,-1 0 1,1 0-1,0 0 1,-1 0 0,-37-13 21,-30-26-29,-119-94 0,17 10 8,168 122-1,-285-199 0,247 168 0,2-2 0,1-2 0,1-2 0,-53-73 0,73 80 0,17 31 0,-1-1 0,1 1 0,-1 0 0,0 0 0,1 0 0,-1-1 0,1 1 0,-1 0 0,1 0 0,-1 0 0,1 0 0,-1 0 0,1 0 0,-1 0 0,1 0 0,-1 0 0,0 0 0,1 0 0,-1 0 0,1 1 0,-1-1 0,1 0 0,-1 0 0,1 0 0,-1 1 0,0-1 0,1 0 0,-1 0 0,0 1 0,1-1 0,-1 0 0,0 1 0,1 0 0,52 41 0,350 325 0,-259-241 1,163 185 1,-295-292 25,-12-19-27,0 0 1,-1 1 0,1-1-1,0 0 1,0 0 0,0 0-1,-1 1 1,1-1-1,0 0 1,0 0 0,-1 0-1,1 1 1,0-1-1,0 0 1,-1 0 0,1 0-1,0 0 1,0 0 0,-1 0-1,1 0 1,0 1-1,-1-1 1,1 0 0,0 0-1,0 0 1,-1 0-1,1 0 1,0 0 0,-1-1-1,1 1 1,0 0 0,0 0-1,-1 0 1,1 0-1,0 0 1,-1 0 0,-42-16 23,36 13-24,-69-32 1,1-3 0,2-3-1,1-3 1,-103-85 0,95 60-1,2-4-1,3-3 1,-77-102 0,142 164-1,-56-76-21,59 79 19,0 0-1,1 0 0,1-1 1,0 1-1,0-1 1,-4-17-1,9 28 3,0 1-1,0 0 1,0-1 0,-1 1 0,1-1 0,0 1-1,0 0 1,0-1 0,0 1 0,0-1-1,0 1 1,0-1 0,0 1 0,0 0-1,0-1 1,0 1 0,0-1 0,0 1-1,0-1 1,0 1 0,1 0 0,-1-1-1,0 1 1,0-1 0,0 1 0,1 0 0,-1-1-1,0 1 1,0 0 0,1-1 0,-1 1-1,0 0 1,1-1 0,13 7-23,12 19-3,84 101 15,93 97 53,-84-109-36,148 151 4,-225-217-5,-1 1 0,-3 2 0,57 100-1,-94-148-2,3 3 2,-1 0 0,0 0 0,0 0 0,0 1 0,-1 0 0,0-1 0,0 1 1,0 0-1,-1 0 0,0 9 0,-1-15-2,0-1-1,0 0 1,0 1-1,0-1 1,0 1 0,0-1-1,0 0 1,0 1-1,-1-1 1,1 0 0,0 1-1,0-1 1,0 0-1,-1 1 1,1-1-1,0 0 1,0 1 0,-1-1-1,1 0 1,0 0-1,-1 1 1,1-1 0,0 0-1,-1 0 1,1 0-1,0 1 1,-1-1 0,1 0-1,0 0 1,-1 0-1,1 0 1,-1 0 0,1 0-1,0 0 1,-1 0-1,1 0 1,-1 0 0,1 0-1,0 0 1,-1 0-1,1 0 1,-1 0 0,1 0-1,0 0 1,-1-1-1,1 1 1,0 0-1,-1 0 1,1 0 0,0-1-1,-1 1 1,-20-15 16,-11-18-6,1 0 0,2-3-1,-27-40 1,-71-127-18,88 136 3,24 42 4,-33-52-1,3-3 0,-47-117 0,89 189-3,0-1 0,1 1-1,0-1 1,-2-16-1,4 24 5,0 1-1,0-1 0,0 1 1,0-1-1,0 1 0,0-1 1,0 1-1,0-1 0,0 0 1,0 1-1,0-1 1,0 1-1,0-1 0,1 1 1,-1-1-1,0 1 0,0-1 1,1 1-1,-1-1 0,0 1 1,1-1-1,-1 1 0,1 0 1,-1-1-1,0 1 0,1-1 1,-1 1-1,1 0 1,-1 0-1,1-1 0,0 1 1,1 0-2,0 0 1,0 1 0,0-1 0,0 1-1,0 0 1,0-1 0,0 1 0,0 0-1,-1 0 1,1 0 0,0 0 0,-1 1-1,1-1 1,2 3 0,48 45-3,-2 3 0,-2 2 1,47 68-1,-18-23 0,219 237-14,-226-268 30,2-3-1,128 88 0,-189-146-8,-3-1-1,0 0 0,1 0 0,0-1 0,0-1 0,0 1 0,0-1 0,1-1 1,10 3-1,-20-6-2,0 0 0,0 0 1,1 0-1,-1 0 0,0 0 1,0 0-1,0 0 0,1 0 1,-1 0-1,0 0 0,0 0 1,0 0-1,1-1 0,-1 1 0,0 0 1,0 0-1,0 0 0,1 0 1,-1 0-1,0 0 0,0-1 1,0 1-1,0 0 0,1 0 1,-1 0-1,0-1 0,0 1 1,0 0-1,0 0 0,0 0 1,0-1-1,0 1 0,0 0 1,0 0-1,0 0 0,0-1 1,0 1-1,0 0 0,0 0 0,0-1 1,0 1-1,0 0 0,0 0 1,0 0-1,0-1 0,-5-17 12,-13-17 4,-27-29-20,-2 1-1,-69-69 1,-6-7-25,66 70 29,3-1 0,3-3 0,-55-107 0,105 180-1,1 0 1,-1 0 0,0 0 0,0 0 0,0 0 0,0 0-1,0 0 1,0 0 0,0 0 0,0 0 0,0-1-1,0 1 1,0 0 0,0 0 0,0 0 0,0 0 0,0 0-1,0 0 1,0 0 0,0 0 0,1 0 0,-1 0-1,0 0 1,0 0 0,0 0 0,0 0 0,0 0-1,0-1 1,0 1 0,0 0 0,0 0 0,0 0 0,0 0-1,10 12-6,15 22 2,71 111 12,135 160-1,103 166 216,-332-468-220,-1-3-1,-1 0-1,0 0 0,0 0 0,1 0 0,-1 0 1,0 0-1,0 0 0,0 1 0,1-1 0,-1 0 0,0 0 1,0 0-1,0 0 0,0 1 0,1-1 0,-1 0 0,0 0 1,0 0-1,0 1 0,0-1 0,0 0 0,0 0 1,0 0-1,0 1 0,0-1 0,0 0 0,0 0 0,0 1 1,0-1-1,0 0 0,0 0 0,0 1 0,0-1 1,0 0-1,0 0 0,0 1 0,0-1 0,0 0 0,0 0 1,0 0-1,0 1 0,0-1 0,0 0 0,-1 0 1,1 0-1,0 1 0,0-1 0,0 0 0,0 0 0,-1 0 1,1 0-1,0 0 0,0 1 0,0-1 0,-1 0 0,1 0 1,-19-6 19,-23-18 35,-12-13-152,1-2 1,2-3-1,2-1 1,2-3 0,-53-67-1,39 35 513,4-2 0,-86-160 0,132 218-400,4 10-139,0-2 0,1 1 0,0-1 0,1 0 0,-5-20-1,10 33 122,0 1 0,-1-1-1,1 0 1,0 1-1,0-1 1,0 1-1,-1-1 1,1 1-1,0-1 1,0 0 0,0 1-1,0-1 1,0 1-1,0-1 1,0 0-1,1 1 1,-1-1-1,0 1 1,0-1 0,0 1-1,0-1 1,1 0-1,-1 1 1,0-1-1,1 1 1,-1-1-1,0 1 1,1 0 0,-1-1-1,1 1 1,-1-1-1,0 1 1,1 0-1,-1-1 1,1 1-1,-1 0 1,1-1 0,0 1-1,-1 0 1,1 0-1,0-1 1,1 2 0,1-1 1,0 0-1,-1 1 1,1 0-1,-1-1 1,1 1-1,-1 0 1,1 0-1,-1 0 1,3 2 0,54 40 10,171 175 17,-131-119 72,137 105 0,-145-136-50,4-3 1,117 58 0,-290-165-88,3-4-1,1-3 1,3-3-1,2-3 0,-66-69 1,214 123 52,131 1 1,-95-2 24,1 5 0,115 18 0,-284-31 60,5 1-155,-88-7 0,98 13 19,28 1 36,0 1 1,0 0-1,0 1 0,0 0 1,0 1-1,0 0 0,0 0 1,-15 5-1,24-6-1,0 0 0,1 1 0,-1-1 0,0 0 0,0 1 1,0-1-1,0 1 0,1-1 0,-1 1 0,0 0 0,0-1 0,1 1 0,-1 0 0,1 0 1,-1-1-1,1 1 0,-1 0 0,1 0 0,-1 0 0,1-1 0,-1 1 0,1 0 0,0 0 1,0 0-1,-1 0 0,1 0 0,0 1 0,0 0-1,1 0 1,-1 0-1,1 0 0,-1 0 1,1 0-1,0 0 0,0 0 1,0 0-1,0 0 1,0-1-1,0 1 0,2 1 1,1 3 3,1-1 0,0 1 1,1-1-1,-1-1 1,1 1-1,8 4 0,141 60-12,-108-51 36,-1 2 1,-1 3-1,66 43 1,-110-66-24,0 0 0,-1 1 0,1-1 0,0 0 0,-1 1 0,1-1 0,0 1 0,-1-1 1,1 1-1,-1-1 0,1 1 0,-1-1 0,1 1 0,-1-1 0,1 1 0,-1 0 0,1-1 0,-1 1 0,0 0 0,1-1 0,-1 1 1,0 0-1,0 0 0,0-1 0,1 1 0,-1 0 0,0 0 0,0-1 0,0 1 0,0 0 0,0 0 0,0-1 0,-1 1 1,1 0-1,0 1 0,-2-1 4,1 0 0,-1 1 1,0-1-1,1 0 1,-1 0-1,0 0 0,0 0 1,0 0-1,1-1 0,-1 1 1,0-1-1,-4 1 1,-9 2 18,1-1 0,0-1 0,-16-1 0,-6-3-26,0-2 1,0-1-1,0-2 0,1-2 0,0-1 1,0-1-1,2-2 0,-34-19 0,91 31-58,17 5 8,6 1 65,-1-3 0,1-1 0,-1-3-1,88-15 1,-107 14-25,-10 1-142,-42 4 147,-8 1-7,-1-2 1,1-2-1,-1 0 1,1-3 0,-39-9-1,-160-57 169,59 15 40,165 55-231,6 3 12,16 11 5,24 12 34,73 24 6,-73-34-11,1 2-1,-2 1 0,-1 2 0,39 28 1,-66-41-7,0 1 0,0-1 0,-1 2 0,0-1 0,-1 1 0,0 0 0,0 1 0,-1 0 0,0 0 0,-1 0 0,0 0 0,0 1 0,-1 0 0,-1 0 0,0 0 0,0 1 0,-1-1 0,0 1 0,-1 15 0,0-21 0,-1 0-1,-1 0 1,1 0-1,-1 0 1,0 0-1,0 0 1,-1 0-1,1 0 1,-1-1-1,-1 1 1,1 0-1,-1-1 0,0 0 1,0 0-1,-1 0 1,1 0-1,-1 0 1,0-1-1,0 0 1,-8 7-1,5-7 3,1 0-1,-1-1 1,0 0 0,0 0-1,0 0 1,0-1-1,-1 0 1,1 0 0,-1-1-1,1 0 1,-1 0-1,1 0 1,-1-1-1,0-1 1,-14-2 0,-1-1 4,0-1 0,0-2 0,1 0 1,-1-2-1,-32-17 0,-100-69 11,-8-4-45,231 154-52,-17-23 82,1-2 0,2-2 0,0-3 0,2-2-1,89 23 1,-93-31-5,-22-8 7,0 1 0,0 1 0,-1 2 0,0 2 0,-1 0-1,31 20 1,-57-32-5,0 1 0,0-1 0,0 1 0,0 0 0,0-1 0,0 1 0,-1 0 0,1 0 0,-1 0 0,1 1 0,1 3 0,-3-6-1,0 1 0,0-1 0,0 1 0,1-1 0,-1 1 0,0 0 0,0-1 0,0 1 0,0-1 0,-1 1 0,1-1 0,0 1 0,0 0 0,0-1 0,0 1 0,-1-1 0,1 1 0,0-1 0,0 1 1,-1-1-1,1 1 0,0-1 0,-1 1 0,1-1 0,-1 1 0,1-1 0,0 0 0,-1 1 0,1-1 0,-2 1 0,-1 0 3,-1 1 0,1-1 1,-1 0-1,0 0 0,0 0 1,0-1-1,1 1 1,-1-1-1,0 0 0,0 0 1,0 0-1,-6-2 0,-34-8 12,1-2 0,0-3 0,1-1 0,-49-26 0,-16-5-16,73 33-1,-21-9-9,-1 1 1,-1 3 0,-1 2 0,-87-12-1,139 28 8,-1 1 0,1 0 0,-1 0 0,1 0-1,0 1 1,-1 0 0,1 1 0,0-1 0,-10 5-1,15-6 2,0 0 0,1 1 0,-1-1 0,0 1 0,0-1 0,1 1 0,-1-1 0,0 1 0,1-1 0,-1 1 0,0 0 0,1-1 0,-1 1 0,1 0 0,-1-1 0,1 1 0,0 0 0,-1 0 0,1 0 0,0-1 0,-1 1 0,1 0 0,0 0 0,0 0 0,0 0 0,0 0 0,0 1 0,0 0-3,1 0 0,0 0 1,0 0-1,1 0 0,-1 0 1,0 0-1,1 0 0,-1 0 1,1 0-1,-1 0 0,1-1 1,0 1-1,0-1 0,0 1 1,3 1-1,38 24 0,2-2-1,1-2 1,61 21-1,20 11 4,332 176 17,-459-231-15,1 0 0,-1 0 0,0 0-1,1 0 1,-1 0 0,0 1 0,1-1 0,-1 0-1,0 0 1,1 0 0,-1 0 0,0 1-1,1-1 1,-1 0 0,0 0 0,0 1 0,1-1-1,-1 0 1,0 0 0,0 1 0,1-1-1,-1 0 1,0 1 0,0-1 0,0 0 0,0 1-1,1-1 1,-1 0 0,0 1 0,0-1-1,0 1 1,0-1 0,0 0 0,0 1 0,0 0-1,-13 4 32,-26-3-12,-1-3-23,1-3 0,0-1 0,-44-11 0,-115-39 12,162 44-6,-5-1-2,-189-63 13,190 60-11,-1-3 0,2-1 0,-51-34 0,89 53-3,0 0-1,0-1 0,0 1 1,0-1-1,0 1 1,0-1-1,0 1 1,0-1-1,0 0 1,1 1-1,-1-1 1,0 0-1,0 0 0,1 1 1,-1-1-1,1 0 1,-1 0-1,0 0 1,1 0-1,0 0 1,-1 0-1,1 0 1,0 0-1,-1 0 0,1 0 1,0 0-1,0-1 1,1 1-2,0 0 0,0 0 0,0 1 0,1-1 0,-1 0 0,0 1 0,0-1 0,1 1 0,-1 0 0,0-1 0,1 1 0,-1 0 0,1 0 0,-1 0 0,0 0 0,3 0 0,64 5-42,52 16 62,214 66 1,-325-84-14,0 1-1,-1 0 1,1 0 0,-1 0 0,10 7-1,-18-10-3,1-1 0,0 1 0,-1-1 0,1 1 0,-1-1 0,1 1 0,-1-1 0,1 1 0,-1-1 0,1 1 0,-1 0 0,1-1 0,-1 1 0,1 0 0,-1-1 0,0 1 0,0 0 0,1 0 0,-1-1 0,0 1 0,0 0 0,0 0 0,0 0-1,0-1 1,0 1 0,0 0 0,0 1 0,-1-1 0,-1 0 1,1 1-1,0-1 0,-1 0 0,1 0 0,-1 0 0,1 0 0,-1 0 0,0 0 0,1 0 0,-1 0 0,0-1 0,0 1 0,1-1 1,-1 1-1,0-1 0,-3 1 0,-19 3 4,0-1 0,0-1 1,0-1-1,0-2 0,0 0 0,0-1 1,0-1-1,-39-11 0,-17-10 31,-89-40-1,43 15-25,74 32-14,-1 3 0,-1 1 0,-92-8 0,45 15-11,-108 7 0,192-1 13,-21 2 10,-68-6 0,97 4-10,0-2 0,-1 1 0,1-1 0,0-1 0,0 1 0,1-2 0,-1 1 1,0-1-1,1 0 0,0-1 0,0 0 0,1 0 0,-8-7 0,23 13-11,1 0 1,-1-1-1,1 0 0,12-1 0,-21 1 13,50-5-1,89 5-1,-121 2 2,-1 0 1,1 2-1,-1 0 0,0 1 1,0 0-1,0 1 0,-1 1 1,24 14-1,-10 0 11,-23-16-9,0 0 1,0-1 0,0 0-1,0 0 1,0 0 0,16 5-1,-23-9-1,1 0 0,-1 0-1,0 0 1,0 0 0,1 0-1,-1 0 1,0 0 0,1 1 0,-1-1-1,0 0 1,0 0 0,1 0-1,-1 0 1,0 0 0,1 0-1,-1 0 1,0-1 0,0 1-1,1 0 1,-1 0 0,0 0-1,1 0 1,-1 0 0,0 0-1,0 0 1,1-1 0,-1 1-1,0 0 1,0 0 0,0 0-1,1-1 1,-1 1 0,0 0-1,0 0 1,0-1 0,1 1-1,-1 0 1,0 0 0,0-1-1,-4-13 18,-13-14 1,-17-14-15,-3 1 0,-56-51 0,-96-65-7,28 24-6,142 116 10,-1 2 0,-31-20-1,43 30-2,0 1 0,-1 0 0,1 0 0,-1 1 0,1 0 0,-1 0 0,0 1 0,0 0 0,-17-1 0,30 5-4,0 0 1,0 0-1,0 1 1,0-1-1,0 1 1,-1 0-1,1-1 1,-1 2-1,0-1 1,0 0-1,0 1 1,4 5-1,-3-4 0,2 2 4,61 73-5,147 134 0,-209-210 6,17 15 8,37 39 0,-55-54-5,1 1 0,-2 0 0,1 0 1,0 0-1,-1 1 0,0-1 0,0 1 1,0 0-1,-1 0 0,0 0 0,0 0 1,-1 0-1,1 0 0,-2 0 0,2 9 0,-2-15-1,0 1-1,0 0 0,-1-1 0,1 1 1,0 0-1,0-1 0,0 1 0,0 0 1,-1-1-1,1 1 0,0-1 0,-1 1 1,1 0-1,0-1 0,-1 1 0,1-1 1,-1 1-1,1-1 0,-1 0 0,1 1 1,-1-1-1,1 1 0,-1-1 0,0 0 0,1 1 1,-1-1-1,1 0 0,-2 1 0,-24-2 5,-24-17-1,2-11-1,0-2 0,2-1-1,1-3 1,-45-46 0,0 2-1,57 53-4,6 4-6,-46-46 0,118 84-70,430 175 78,-359-160 4,33 9 4,-132-34-8,-1 1 1,0 0 0,0 1-1,-1 1 1,0 0 0,20 16-1,-79-69-7,1-1 1,-42-62-1,-2-2-39,18 33-14,28 31-26,1-2 0,-43-67 0,83 114 85,0 0 0,0 0 0,0 0 0,0 1 0,0-1 0,0 0 0,0 0 0,0 0 0,0 0 0,1 0 0,-1 0 0,0 0 0,0 0 0,0 0 0,0 0 0,0 0 0,0 0 0,0-1 0,0 1 0,0 0 0,0 0 0,0 0 0,0 0 0,0 0 0,0 0 0,1 0 0,-1 0 0,0 0 0,0 0 0,0 0 0,0 0 0,0 0 0,0 0 0,0 0 0,0 0 0,0 0 0,0 0 0,0 0 0,0 0 0,0-1 0,0 1 0,0 0 0,0 0 0,0 0 0,0 0 0,0 0 0,13 8-15,16 15-3,-7-6 6,1 0 1,1-2-1,0-1 1,33 14-1,113 36 35,-3 0-11,-69-15-17,61 25-8,-142-68 22,0 0 1,0-1-1,1-1 1,0-1 0,0 0-1,0-1 1,25-1-1,-42-1-6,0 0-1,0 0 1,1 1-1,-1-1 1,0 0-1,0-1 1,0 1-1,1 0 1,-1 0-1,0 0 1,0-1-1,0 1 1,1 0-1,-1-1 1,0 1-1,0-1 0,0 0 1,0 1-1,0-1 1,0 0-1,0 0 1,0 1-1,0-1 1,0 0-1,-1 0 1,1 0-1,0 0 1,0 0-1,-1 0 1,2-2-1,-3 0-1,1 1 1,0 0-1,-1 0 0,1-1 0,-1 1 0,0 0 1,0 0-1,0 0 0,0 0 0,0 0 0,0 0 1,-1 0-1,1 0 0,-4-3 0,-8-10-17,-2 1 0,-25-19 0,-153-99-180,125 90 193,2-4 0,-76-67 0,202 173-29,-6-5 36,64 50-1,-97-89 55,1 0 0,0-2 1,0 0-1,2-2 0,-1 0 0,2-2 1,38 12-1,-44-18-19,1 0 1,-1-2-1,1 0 0,-1-1 1,1-1-1,-1-1 0,21-3 1,-53 5-39,1-1 0,-1 0 0,0 0 0,0-2 1,1 1-1,-1-1 0,0-1 0,1-1 0,0 0 0,0 0 1,0-1-1,0 0 0,1-1 0,0-1 0,0 0 0,-10-8 0,-99-76-31,60 44-40,-69-41 0,128 87 71,-32-15-43,32 16 42,1 0 0,-1-1 0,1 1 0,-1 0 0,1 0 0,-1 0 0,1 0 0,0-1 0,-1 1 0,1 0 0,-1 0 0,1 0 0,-1 0 0,1 0 0,-1 0 0,1 0 0,-1 0 0,1 0 0,-1 0 0,1 0 0,-1 1 0,1-1 0,-1 0 0,1 0 0,-1 0 0,1 1 0,-1-1 0,1 0 0,0 0 0,-1 1 0,1-1 0,0 1 0,-1-1 0,1 0 0,0 1 0,-1-1 0,1 0 0,0 1 0,-1-1 0,1 1 0,0-1 0,0 1 0,0-1 0,0 1 0,0-1 0,-1 1 0,1-1 0,0 1 0,0-1 0,0 1 0,0-1 0,0 1 0,0-1 0,0 1 0,1-1 0,-1 1 0,0-1 0,0 1 0,0-1 0,0 0 0,1 1 0,-1-1 0,0 1 0,0-1 0,1 1 0,5 12-2,0 0 0,1-1 1,1 1-1,0-2 0,0 1 0,1-1 1,15 14-1,-6-5 3,3 4 32,1-1 0,1-1-1,1-1 1,1-2-1,0 0 1,2-1 0,0-2-1,1-1 1,0-1 0,2-1-1,-1-2 1,1 0 0,55 9-1,-60-15 30,0 1 0,0 1-1,0 1 1,-1 0 0,23 14 0,-39-18-53,-1 0 0,1 0 0,-1 1 0,-1 0 0,1 1 0,-1 0 0,0 0 0,0 0 0,0 0 0,-1 1 0,0 0 0,0 0 0,-1 1 0,0-1 1,0 1-1,-1 0 0,0 0 0,3 15 0,-6-23-7,1 1-1,-1 0 1,0-1 0,0 1 0,0 0-1,1-1 1,-1 1 0,0 0 0,0 0 0,0-1-1,0 1 1,0 0 0,-1 0 0,1-1-1,0 1 1,0 0 0,0-1 0,-1 1 0,1 0-1,0-1 1,-1 1 0,1 0 0,0-1 0,-1 1-1,1-1 1,-1 1 0,1 0 0,-1-1-1,1 0 1,-2 2 0,0-2 2,1 0 1,-1 1-1,1-1 0,-1 0 0,0 0 1,1 0-1,-1 0 0,0 0 0,1 0 1,-1 0-1,0-1 0,1 1 0,-3-1 1,-54-26 76,51 23-75,-129-70-40,-54-26-35,97 54 34,-98-39-40,171 82 71,16 12-13,4-7 17,1 0-1,0 0 0,-1 0 0,1 0 1,0-1-1,0 1 0,1 0 0,-1-1 0,0 1 1,0 0-1,1-1 0,-1 0 0,4 3 0,11 5 3,0-1 1,0-1-1,28 9 0,26 12 10,30 28 69,152 110 1,-244-159-68,22 9 77,-49-29 25,-263-112-77,-38-20-41,293 130 3,9 6-7,0-1 0,1 0 0,1-1 0,-22-19 0,37 30 7,1 0-1,0-1 1,-1 1-1,1 0 1,0 0-1,-1-1 1,1 1-1,0 0 1,0-1-1,-1 1 0,1 0 1,0-1-1,0 1 1,-1 0-1,1-1 1,0 1-1,0 0 1,0-1-1,0 1 1,-1-1-1,1 1 1,0 0-1,0-1 1,0 1-1,0-1 1,0 1-1,0 0 1,0-1-1,0 1 1,0-1-1,0 1 0,0 0 1,1-1-1,-1 1 1,0-1-1,16-3-24,22 8-8,1 10 38,0 1 0,0 2 0,-2 1 0,0 2 0,-1 2-1,37 30 1,80 45 9,-133-89-21,-9-2 65,-27 0 3,-19 3-52,-59 7 0,81-15-7,-1 0 0,1-2-1,0 1 1,0-2 0,0 0 0,0 0-1,-23-8 1,8-1-4,0-1 0,2-1 0,-1-1 0,2-1 1,0-1-1,1-2 0,0 0 0,2-2 0,-29-31 0,50 51 1,0-1 0,1 1-1,-1-1 1,1 1 0,-1-1-1,0 1 1,1-1 0,-1 0-1,1 1 1,-1-1 0,1 0-1,0 1 1,-1-1 0,1 0-1,0 0 1,-1 1 0,1-1-1,0 0 1,0 0 0,0 1-1,-1-1 1,1 0 0,0 0-1,0 0 1,0 0 0,0 1-1,1-1 1,-1 0 0,0 0-1,0 0 1,0 1 0,1-2-1,1 1 1,-1 0 0,1 0 0,-1 0 0,1 1 0,-1-1 0,1 1 0,0-1 0,-1 1 0,1-1 0,0 1 0,-1 0-1,1 0 1,0 0 0,2 0 0,70 9-2,-72-9 2,42 8-6,8 1 15,-1 2-1,67 23 1,-106-29-8,0 0 0,-1 1 0,1 1 0,-1 0 0,-1 1 0,14 11 0,-20-16 2,-1 0 0,1 1-1,-1-1 1,0 1 0,0-1-1,0 1 1,0 0 0,-1 0-1,0 0 1,0 1 0,0-1-1,0 0 1,0 1-1,-1-1 1,0 1 0,0 0-1,0-1 1,-1 1 0,1 0-1,-1 5 1,-1-8-1,1 0 0,0 0-1,-1 0 1,0 0 0,1 0 0,-1 0 0,0 0-1,0 0 1,0 0 0,0-1 0,0 1 0,0 0 0,-1-1-1,1 1 1,0-1 0,-1 1 0,1-1 0,-1 0-1,0 0 1,1 1 0,-4 0 0,1-1 2,0 1 0,0-1 0,-1 0 0,1 0 0,0 0 0,-1-1 0,1 0 0,0 0 0,-8 0 0,-8-3 7,1-1 1,-1 0 0,-26-11-1,42 13-9,-24-7-9,1-1 0,0-2 0,1-1 0,0-1 0,1-1 0,-24-18 0,48 32 7,0 1 0,0-1 0,0 0 0,0 1 0,1-1 0,-1 0 0,0 1 0,0-1 0,1 0 0,-1 0 0,1 0 0,-1 0 0,1 1 0,-1-1 0,1 0 0,-1 0 0,1 0 0,0 0 0,-1 0 0,1 0-1,0 0 1,0 0 0,0 0 0,0 0 0,0 0 0,0 0 0,0 0 0,0-1 0,1 0 0,0 0 0,0 1-1,0-1 0,1 1 0,-1-1 0,0 1 0,1 0 0,0-1 1,-1 1-1,1 0 0,0 0 0,-1 0 0,1 0 0,0 0 0,2 0 1,12-5-8,1 2 1,29-6 0,-38 9 11,34-6 4,1 2 1,0 2-1,74 3 1,-93 2-1,0 1 0,0 1 0,0 1 0,0 1 0,-1 2 0,0 0 0,0 1 0,23 13 0,-45-22-6,-1 1 1,1-1-1,-1 0 1,1 0-1,-1 1 0,1-1 1,-1 0-1,1 1 0,-1-1 1,1 0-1,-1 1 1,0-1-1,1 1 0,-1-1 1,0 1-1,1-1 1,-1 1-1,0-1 0,0 1 1,1-1-1,-1 1 1,0-1-1,0 1 0,0-1 1,0 1-1,0 0 0,1-1 1,-1 1-1,0-1 1,-1 1-1,1-1 0,0 1 1,0 0-1,0 0 1,-17 16 29,-28 6-15,11-12-14,-1-2-1,0-1 1,0-2-1,-1-2 1,0 0-1,-39-3 1,-215-23 19,261 19-8,138 8-144,-76-6 134,0 1 0,-1 3 0,0 0 1,1 2-1,-1 1 0,40 14 0,-49-10 2,-1 1-1,0 1 1,40 30 0,-135-43 88,27-5-81,-83-19 1,115 21-18,1 0 1,0 0-1,1-2 1,-1 1 0,1-2-1,0 1 1,1-2-1,-1 1 1,1-2-1,-16-16 1,25 24 3,1 0 0,-1-1 1,1 1-1,0-1 0,0 1 0,-1-1 1,1 0-1,0 0 0,1 1 0,-1-1 0,0 0 1,0 0-1,0-3 0,1 4 0,0 1 1,1-1-1,-1 1 0,0-1 0,0 1 1,0 0-1,1-1 0,-1 1 0,0 0 0,1-1 1,-1 1-1,0 0 0,1-1 0,-1 1 1,0 0-1,1-1 0,-1 1 0,0 0 1,1 0-1,-1-1 0,1 1 0,-1 0 1,1 0-1,-1 0 0,0 0 0,1 0 1,-1 0-1,1 0 0,-1 0 0,1 0 1,-1 0-1,1 0 0,0 0 0,5 1-4,1-1 0,-1 2 0,0-1 0,0 1 0,0 0 0,10 4 0,146 89-41,-125-71 56,0-1 1,2-2-1,0-1 0,1-2 1,59 17-1,-90-32-4,-2-2 2,0 1 0,0 0 1,0 0-1,0 0 0,-1 1 1,8 4-1,-84-24 88,-49-11-98,72 19-1,0-3 0,0-1 1,-73-33-1,49 10-40,-123-82 0,194 117 41,-1 1 0,0 0 0,1 0 0,-1-1-1,1 1 1,-1 0 0,1-1 0,-1 1 0,1 0-1,-1-1 1,1 1 0,-1-1 0,1 1 0,0-1-1,-1 1 1,1-1 0,-1 1 0,1-1 0,0 0-1,0 1 1,-1-1 0,1 1 0,0-1 0,0 0-1,0 1 1,0-1 0,0 0 0,0 1 0,0-2-1,17-3-37,31 7 5,8 6 38,0 3-1,-1 1 1,0 4 0,-1 1-1,60 29 1,-153-67 11,2-2 1,0-2-1,1-1 0,-31-31 1,-127-135-19,117 113 3,58 59 2,-40-38-8,4-3 1,-69-94-1,103 108-19,20 44 24,0 1 1,0-1-1,1 0 1,-1 1 0,1-1-1,0 0 1,0 1-1,0-1 1,0 0-1,0 0 1,1 1-1,-1-1 1,1 1 0,0-1-1,0 0 1,1-2-1,-1 4 2,-1 1-1,1-1 0,0 1 0,-1 0 0,1-1 1,0 1-1,0 0 0,-1-1 0,1 1 1,0 0-1,0 0 0,-1 0 0,1-1 1,0 1-1,0 0 0,0 0 0,0 0 0,-1 0 1,1 1-1,0-1 0,0 0 0,0 0 1,-1 0-1,1 1 0,0-1 0,0 0 1,-1 1-1,1-1 0,0 1 0,-1-1 0,1 1 1,0-1-1,-1 1 0,1-1 0,0 2 1,29 24-16,-29-24 14,60 67-2,-3 2 1,-4 3-1,57 103 0,-35-56 6,-76-121-2,-1 0 0,1 0 0,0 0 0,0 0 1,0 0-1,0 0 0,-1 0 0,1 0 0,0 0 1,0 0-1,0 0 0,0 0 0,-1 0 0,1 0 0,0 0 1,0 0-1,0 0 0,0 0 0,-1 1 0,1-1 1,0 0-1,0 0 0,0 0 0,0 0 0,0 0 1,-1 0-1,1 0 0,0 1 0,0-1 0,0 0 1,0 0-1,0 0 0,0 0 0,0 1 0,0-1 0,0 0 1,0 0-1,0 0 0,0 0 0,0 1 0,0-1 1,0 0-1,0 0 0,0 0 0,0 0 0,0 1 1,0-1-1,0 0 0,0 0 0,0 0 0,0 0 1,0 1-1,0-1 0,0 0 0,0 0 0,0 0 1,0 0-1,0 0 0,1 1 0,-1-1 0,0 0 0,-26-11 21,-27-21 8,2-10-29,1-2 0,3-2 0,2-2 0,-43-59 0,-133-226 0,215 323 0,-34-63 0,37 67 0,0-1 0,0 0 0,1 0 0,0 0 0,0 0 0,1-1 0,0 1 0,-1-12 0,2 18 0,0 0-1,0 0 1,0 0 0,0 1 0,0-1 0,0 0-1,0 0 1,0 1 0,0-1 0,1 0-1,-1 0 1,0 1 0,0-1 0,1 0-1,-1 0 1,1 1 0,-1-1 0,0 1-1,1-1 1,-1 0 0,1 1 0,-1-1-1,1 1 1,0-1 0,-1 1 0,1-1 0,0 1-1,-1-1 1,2 0 0,0 1-1,-1 1 0,1-1 0,-1 0-1,1 0 1,-1 1 0,1-1 0,-1 0 0,0 1 0,1 0 0,-1-1 0,0 1 0,1 0 0,-1 0 0,2 1 0,41 40-27,20 42 22,67 111 1,-57-80 3,-46-74 4,-5-10 4,-2 2 0,-2 0 0,0 0 0,21 58 0,-40-90-5,1 0 1,-1 0 0,1 0-1,-1 0 1,0 0-1,1 0 1,-1 0-1,0 0 1,0 1-1,0-1 1,0 0-1,0 0 1,0 0-1,0 0 1,0 1-1,0-1 1,-1 0-1,1 0 1,0 0-1,-1 0 1,1 0-1,-1 0 1,1 0-1,-1 0 1,0 0 0,0 1-1,0-1 0,-1-1 1,1 1-1,0-1 0,-1 1 1,1-1-1,-1 0 0,1 0 1,-1 1-1,1-1 0,-1 0 1,1 0-1,0-1 1,-1 1-1,1 0 0,-1 0 1,1-1-1,-2 0 0,-10-3 6,1-1 0,0 0 0,-14-9 0,-3-3-7,2-2 0,0-1 1,1-1-1,2-1 0,0-2 0,1 0 0,-23-32 0,-124-202-1,153 229 1,-3-4-2,2 0-1,1-2 0,2 0 1,-17-55-1,32 90 2,0 0 0,-1 0 1,1-1-1,0 1 0,0 0 0,0 0 1,0 0-1,-1-1 0,1 1 0,0 0 0,0 0 1,0-1-1,0 1 0,0 0 0,0 0 0,0-1 1,0 1-1,0 0 0,-1-1 0,1 1 1,0 0-1,1 0 0,-1-1 0,0 1 0,0 0 1,0-1-1,0 1 0,0 0 0,0 0 1,0-1-1,0 1 0,0 0 0,0 0 0,1-1 1,-1 1-1,0 0 0,0 0 0,0 0 1,1-1-1,-1 1 0,0 0 0,0 0 0,0 0 1,1 0-1,-1-1 0,12 12-11,16 27 10,-28-38 1,152 243 1,-126-194 0,-1 1 1,-3 1 0,18 66 0,-38-112 2,-1 1-1,0-1 1,0 0-1,0 1 1,0-1-1,-1 0 1,0 1-1,0-1 1,-1 0-1,-2 11 1,3-14-2,-1 0 0,0 0 0,0-1 0,0 1 0,0-1 0,-1 1 0,1-1 0,0 1 0,-1-1 0,1 0 0,0 1 0,-1-1 0,0 0 0,1 0 0,-1 0 0,0 0 0,0 0 0,1-1 1,-1 1-1,0-1 0,0 1 0,0-1 0,0 1 0,0-1 0,0 0 0,0 0 0,1 0 0,-1 0 0,0 0 0,0-1 0,0 1 0,0 0 0,0-1 0,-2 0 0,-6-2 0,0 0 1,0-1-1,1 0 0,-1-1 1,1 0-1,0 0 0,1-1 1,-1 0-1,1-1 0,0 0 1,0 0-1,1 0 0,0-1 1,-7-11-1,-11-16 2,-42-76-1,63 103 2,-50-103-11,49 98 2,0 0-1,1 0 1,0 0-1,1-1 1,1 0-1,-2-20 1,4 34 4,0-1 1,0 1-1,-1-1 1,1 1-1,0 0 1,0-1-1,0 1 1,0-1-1,0 1 1,0 0-1,0-1 1,0 1-1,0-1 1,0 1-1,0 0 1,0-1-1,0 1 1,0-1-1,1 1 1,-1 0-1,0-1 1,0 1-1,0-1 1,0 1-1,1 0 0,-1-1 1,0 1-1,1 0 1,-1 0-1,0-1 1,0 1-1,1 0 1,-1-1-1,0 1 1,1 0-1,-1 0 1,1 0-1,-1 0 1,0-1-1,1 1 1,-1 0-1,0 0 1,1 0-1,-1 0 1,1 0-1,-1 0 1,1 0-1,-1 0 1,0 0-1,1 0 0,-1 0 1,1 0-1,-1 0 1,0 0-1,1 0 1,-1 1-1,1-1 1,-1 0-1,0 0 1,1 0-1,-1 1 1,0-1-1,1 0 1,-1 0-1,0 1 1,0-1-1,1 0 1,-1 1-1,1-1 1,20 25-15,5 22 16,-2 2-1,-2 1 0,20 68 0,-28-78 15,-12-35-15,15 53 9,-16-56-9,-1 0 1,1 1-1,-1-1 1,1 0 0,-1 1-1,0-1 1,0 0 0,0 1-1,0-1 1,0 0-1,0 1 1,-1-1 0,1 0-1,-1 1 1,0-1 0,0 0-1,0 0 1,0 0-1,0 0 1,-2 3 0,2-4 0,-1-1 1,0 1-1,1-1 1,-1 0-1,0 1 1,1-1 0,-1 0-1,0 0 1,1 0-1,-1 0 1,0-1-1,1 1 1,-1 0-1,0-1 1,1 1 0,-1-1-1,1 1 1,-1-1-1,1 0 1,-1 0-1,-1-1 1,-32-23 38,27 14-39,0-1-1,0 1 0,2-1 0,-1-1 0,1 0 0,1 1 1,0-2-1,1 1 0,-4-22 0,2-1 5,2 0 0,0-56-1,4 92 0,-9 46-21,20 41-20,-6-61 44,-1 0 0,-2 1 0,-1 0-1,-2 33 1,0-56-7,0-1 1,0 1-1,0-1 0,-1 1 0,1-1 0,-1 0 0,0 1 0,0-1 0,0 0 0,0 0 1,0 0-1,-1-1 0,1 1 0,-1-1 0,1 1 0,-1-1 0,0 0 0,0 0 1,-1 0-1,1 0 0,0 0 0,-4 0 0,-3-9 0,11 7 0,-1-1 0,0 0 0,0 1 0,1-1-1,-1 0 1,1 1 0,-1-1 0,0 1 0,1-1 0,-1 1 0,1-1 0,-1 1-1,1-1 1,0 1 0,-1-1 0,1 1 0,-1 0 0,1-1 0,0 1 0,-1 0-1,1 0 1,0-1 0,-1 1 0,1 0 0,0 0 0,0 0 0,-1 0 0,1 0-1,0 0 1,-1 0 0,1 0 0,1 0 0,2 0-2,-1-1 1,1 1 0,-1 0-1,1 0 1,-1 0-1,1 1 1,-1-1-1,1 1 1,3 1-1,16 9 3,-1 2-1,0 1 0,25 20 1,-34-23-2,0-1 0,0 0 0,1-1-1,0-1 1,0 0 0,1-1 0,0-1 0,1 0 0,-1-1 0,21 4 0,-33-9 1,0 1 1,0-1 0,0 0 0,0 1-1,0-1 1,0 1 0,-1 0 0,1 0-1,0 0 1,0 1 0,-1-1 0,1 0-1,-1 1 1,1 0 0,-1 0 0,0-1-1,0 1 1,0 1 0,0-1 0,0 0-1,0 0 1,0 1 0,-1-1 0,1 1-1,-1-1 1,0 1 0,0 0 0,0 0-1,0-1 1,0 1 0,0 3 0,-1-6-1,0 0 0,0 1 0,0-1 0,0 0 0,0 0 0,0 1 0,0-1 0,0 0 0,0 0 0,0 0 1,0 1-1,0-1 0,0 0 0,0 0 0,0 0 0,0 1 0,-1-1 0,1 0 0,0 0 0,0 0 0,0 0 0,0 1 1,0-1-1,-1 0 0,1 0 0,0 0 0,0 0 0,0 0 0,0 1 0,-1-1 0,1 0 0,0 0 0,0 0 0,0 0 0,-1 0 1,1 0-1,0 0 0,0 0 0,0 0 0,-1 0 0,1 0 0,0 0 0,0 0 0,-1 0 0,1 0 0,-16-4 9,-14-12 13,29 16-22,-126-86 3,96 62-7,-2 2 1,0 1 0,-61-29 0,19 22 19,41 17-3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C39F-B3BF-4FA7-A07C-FE78447A1D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00E5A1-5CBC-48F6-96DB-FC06FFE29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EEDC94-4D72-476A-AA46-8E26206E4311}"/>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5" name="Footer Placeholder 4">
            <a:extLst>
              <a:ext uri="{FF2B5EF4-FFF2-40B4-BE49-F238E27FC236}">
                <a16:creationId xmlns:a16="http://schemas.microsoft.com/office/drawing/2014/main" id="{8654112D-9496-4EE1-98B0-730CB0A29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B2FA4-F0E5-4961-96CB-26D73F7B2459}"/>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368263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D4CF-B3B8-4AC4-A6B2-A391174536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554EE1-8AB8-47B9-9D74-93E93901CA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D51BA-916F-4C20-A306-E61C9C3B00A3}"/>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5" name="Footer Placeholder 4">
            <a:extLst>
              <a:ext uri="{FF2B5EF4-FFF2-40B4-BE49-F238E27FC236}">
                <a16:creationId xmlns:a16="http://schemas.microsoft.com/office/drawing/2014/main" id="{1F656F98-4E97-4638-A250-A747112CC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A7290-61BA-4E10-BE26-92C5ABB6B817}"/>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61794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9DEEAC-AA28-428C-9156-F3F4009F4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0DB2B-C69E-47A9-AB80-A2C98B79B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B4195-D89B-446B-94E9-948E568F9C9C}"/>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5" name="Footer Placeholder 4">
            <a:extLst>
              <a:ext uri="{FF2B5EF4-FFF2-40B4-BE49-F238E27FC236}">
                <a16:creationId xmlns:a16="http://schemas.microsoft.com/office/drawing/2014/main" id="{054A558D-A6B6-4E44-A9D7-F9AE5FAD9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CA1D6-FA26-487D-A23A-15636EE731C8}"/>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344390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D20B-A132-4B0B-A023-27AB00BA6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9ECD9-D7CA-4E82-8ADC-5549641044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EFB5-3285-44AD-9602-76EB2EDA01E0}"/>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5" name="Footer Placeholder 4">
            <a:extLst>
              <a:ext uri="{FF2B5EF4-FFF2-40B4-BE49-F238E27FC236}">
                <a16:creationId xmlns:a16="http://schemas.microsoft.com/office/drawing/2014/main" id="{E78A60C1-0FAA-4246-88FF-6329A9F5F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70625-EFB4-443F-80A6-0B1F0E85D84F}"/>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146707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20A1-8F60-4DE7-AD9B-543EAC19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042411-7AE1-41B5-BB60-822E96D97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5DA20-CEF3-4EF2-9428-FC604C8FB074}"/>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5" name="Footer Placeholder 4">
            <a:extLst>
              <a:ext uri="{FF2B5EF4-FFF2-40B4-BE49-F238E27FC236}">
                <a16:creationId xmlns:a16="http://schemas.microsoft.com/office/drawing/2014/main" id="{DF3020DE-3785-4A13-92A6-FC6A86471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236B4-EE5D-4E0A-8C0F-FA7DC36757D7}"/>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99248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8F7-C62A-46BB-BFF4-F7FE84B9A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6441A-BFA5-4960-8F36-12C9A2DF8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796128-1D2E-4B4B-8624-377846D2AC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2869D9-343C-4A22-AC7F-25DA6511B8C4}"/>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6" name="Footer Placeholder 5">
            <a:extLst>
              <a:ext uri="{FF2B5EF4-FFF2-40B4-BE49-F238E27FC236}">
                <a16:creationId xmlns:a16="http://schemas.microsoft.com/office/drawing/2014/main" id="{E8B33BAD-1A82-49AF-B469-2B01E4774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286C49-255E-4B89-B7BB-84FCEE9137B8}"/>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422119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34B87-4C5F-4806-BC5C-ED5831BC7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1C57D1-8D9E-43E1-8131-ABCF51189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C23D5E-6525-4B48-B972-695AECB0B1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805B0B-9033-4F5C-9899-249A3F313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E19FF-F4FA-41CC-B7DE-22663BED86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3E9AAD-4545-4A50-8FF3-5F2A94351449}"/>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8" name="Footer Placeholder 7">
            <a:extLst>
              <a:ext uri="{FF2B5EF4-FFF2-40B4-BE49-F238E27FC236}">
                <a16:creationId xmlns:a16="http://schemas.microsoft.com/office/drawing/2014/main" id="{54810E00-DDF1-44E0-B591-F7F3D7DB94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0180C3-2212-4CAE-BDA1-C517CC2B238C}"/>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40152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891C-02E5-4A08-9C56-05597ECAFE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B1394B-855F-482F-A5C0-0DFBCB8E51A4}"/>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4" name="Footer Placeholder 3">
            <a:extLst>
              <a:ext uri="{FF2B5EF4-FFF2-40B4-BE49-F238E27FC236}">
                <a16:creationId xmlns:a16="http://schemas.microsoft.com/office/drawing/2014/main" id="{1C6812EC-A5C8-47F7-BAD5-BA5810C73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DA908-6A76-49AE-807E-2937BE19F187}"/>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200616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73E06-13FD-45B5-B794-666604004250}"/>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3" name="Footer Placeholder 2">
            <a:extLst>
              <a:ext uri="{FF2B5EF4-FFF2-40B4-BE49-F238E27FC236}">
                <a16:creationId xmlns:a16="http://schemas.microsoft.com/office/drawing/2014/main" id="{D3FAA1A3-37B3-46EE-860B-ED598EE85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E6234-D2B8-4FCB-8B95-1FB8B91B1F6A}"/>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383767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9B86-9F2B-4E57-AB20-A375B41E1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75F1E-2B43-47F4-B8AD-A5AF37E13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73BD0C-196A-4FA4-9C1A-24459A22B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4485E-459A-4BF0-8E67-C0DC9BB612C8}"/>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6" name="Footer Placeholder 5">
            <a:extLst>
              <a:ext uri="{FF2B5EF4-FFF2-40B4-BE49-F238E27FC236}">
                <a16:creationId xmlns:a16="http://schemas.microsoft.com/office/drawing/2014/main" id="{BC94E16E-256F-4722-AA4B-87C45D2AD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559F9-55F6-42F5-ABDB-E26ED78CCDBD}"/>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271075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1AFA-0802-4C12-B4A3-104170D19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50FD4-1822-48A5-AECA-F8D1AE3B4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54DE6E-A31E-4DDD-B845-6BB6F64E0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F39B0-82BF-4C13-B932-48EA67B71DEB}"/>
              </a:ext>
            </a:extLst>
          </p:cNvPr>
          <p:cNvSpPr>
            <a:spLocks noGrp="1"/>
          </p:cNvSpPr>
          <p:nvPr>
            <p:ph type="dt" sz="half" idx="10"/>
          </p:nvPr>
        </p:nvSpPr>
        <p:spPr/>
        <p:txBody>
          <a:bodyPr/>
          <a:lstStyle/>
          <a:p>
            <a:fld id="{5CE219D0-F8E6-487F-AAC9-90BA414E4B8E}" type="datetimeFigureOut">
              <a:rPr lang="en-US" smtClean="0"/>
              <a:t>12/11/21</a:t>
            </a:fld>
            <a:endParaRPr lang="en-US"/>
          </a:p>
        </p:txBody>
      </p:sp>
      <p:sp>
        <p:nvSpPr>
          <p:cNvPr id="6" name="Footer Placeholder 5">
            <a:extLst>
              <a:ext uri="{FF2B5EF4-FFF2-40B4-BE49-F238E27FC236}">
                <a16:creationId xmlns:a16="http://schemas.microsoft.com/office/drawing/2014/main" id="{5BCE2E73-BC1C-4CF9-B7C2-064DEBDCC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D0D22-9BAA-4A34-BCA0-268A6C8D825C}"/>
              </a:ext>
            </a:extLst>
          </p:cNvPr>
          <p:cNvSpPr>
            <a:spLocks noGrp="1"/>
          </p:cNvSpPr>
          <p:nvPr>
            <p:ph type="sldNum" sz="quarter" idx="12"/>
          </p:nvPr>
        </p:nvSpPr>
        <p:spPr/>
        <p:txBody>
          <a:bodyPr/>
          <a:lstStyle/>
          <a:p>
            <a:fld id="{31F98FF5-0DDE-4B76-B8AF-D48FAB0CF1AB}" type="slidenum">
              <a:rPr lang="en-US" smtClean="0"/>
              <a:t>‹#›</a:t>
            </a:fld>
            <a:endParaRPr lang="en-US"/>
          </a:p>
        </p:txBody>
      </p:sp>
    </p:spTree>
    <p:extLst>
      <p:ext uri="{BB962C8B-B14F-4D97-AF65-F5344CB8AC3E}">
        <p14:creationId xmlns:p14="http://schemas.microsoft.com/office/powerpoint/2010/main" val="417893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41C978-BCB7-4F8E-9F02-2880E71750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7486FF-5A8C-4475-9120-68DF954A7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FD8C2-A589-40F0-B1F9-9E6E3F76B7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219D0-F8E6-487F-AAC9-90BA414E4B8E}" type="datetimeFigureOut">
              <a:rPr lang="en-US" smtClean="0"/>
              <a:t>12/11/21</a:t>
            </a:fld>
            <a:endParaRPr lang="en-US"/>
          </a:p>
        </p:txBody>
      </p:sp>
      <p:sp>
        <p:nvSpPr>
          <p:cNvPr id="5" name="Footer Placeholder 4">
            <a:extLst>
              <a:ext uri="{FF2B5EF4-FFF2-40B4-BE49-F238E27FC236}">
                <a16:creationId xmlns:a16="http://schemas.microsoft.com/office/drawing/2014/main" id="{5E6033D3-5E3F-46B7-B7ED-9106AFE82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4740C0-73C4-40F2-B8ED-5AED1E5E99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98FF5-0DDE-4B76-B8AF-D48FAB0CF1AB}" type="slidenum">
              <a:rPr lang="en-US" smtClean="0"/>
              <a:t>‹#›</a:t>
            </a:fld>
            <a:endParaRPr lang="en-US"/>
          </a:p>
        </p:txBody>
      </p:sp>
    </p:spTree>
    <p:extLst>
      <p:ext uri="{BB962C8B-B14F-4D97-AF65-F5344CB8AC3E}">
        <p14:creationId xmlns:p14="http://schemas.microsoft.com/office/powerpoint/2010/main" val="229988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18" Type="http://schemas.openxmlformats.org/officeDocument/2006/relationships/customXml" Target="../ink/ink5.xml"/><Relationship Id="rId26" Type="http://schemas.openxmlformats.org/officeDocument/2006/relationships/customXml" Target="../ink/ink8.xml"/><Relationship Id="rId3" Type="http://schemas.openxmlformats.org/officeDocument/2006/relationships/image" Target="../media/image1.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customXml" Target="../ink/ink2.xml"/><Relationship Id="rId17" Type="http://schemas.openxmlformats.org/officeDocument/2006/relationships/image" Target="../media/image8.png"/><Relationship Id="rId25" Type="http://schemas.microsoft.com/office/2007/relationships/hdphoto" Target="../media/hdphoto5.wdp"/><Relationship Id="rId2" Type="http://schemas.openxmlformats.org/officeDocument/2006/relationships/customXml" Target="../ink/ink1.xml"/><Relationship Id="rId16" Type="http://schemas.openxmlformats.org/officeDocument/2006/relationships/customXml" Target="../ink/ink4.xml"/><Relationship Id="rId20" Type="http://schemas.openxmlformats.org/officeDocument/2006/relationships/customXml" Target="../ink/ink6.xm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4.wdp"/><Relationship Id="rId24"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9.xml"/><Relationship Id="rId10" Type="http://schemas.openxmlformats.org/officeDocument/2006/relationships/image" Target="../media/image5.png"/><Relationship Id="rId19" Type="http://schemas.openxmlformats.org/officeDocument/2006/relationships/image" Target="../media/image9.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customXml" Target="../ink/ink3.xml"/><Relationship Id="rId22" Type="http://schemas.openxmlformats.org/officeDocument/2006/relationships/customXml" Target="../ink/ink7.xml"/><Relationship Id="rId27"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desmos.com/calculator/7a8usdhfr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AD4-2718-49B2-B14D-9D1F052BB8FF}"/>
              </a:ext>
            </a:extLst>
          </p:cNvPr>
          <p:cNvSpPr>
            <a:spLocks noGrp="1"/>
          </p:cNvSpPr>
          <p:nvPr>
            <p:ph type="ctrTitle"/>
          </p:nvPr>
        </p:nvSpPr>
        <p:spPr/>
        <p:txBody>
          <a:bodyPr/>
          <a:lstStyle/>
          <a:p>
            <a:r>
              <a:rPr lang="en-US" dirty="0">
                <a:latin typeface="Comic Sans MS" panose="030F0702030302020204" pitchFamily="66" charset="0"/>
              </a:rPr>
              <a:t>Mathematician Project</a:t>
            </a:r>
          </a:p>
        </p:txBody>
      </p:sp>
      <p:sp>
        <p:nvSpPr>
          <p:cNvPr id="5" name="Subtitle 4">
            <a:extLst>
              <a:ext uri="{FF2B5EF4-FFF2-40B4-BE49-F238E27FC236}">
                <a16:creationId xmlns:a16="http://schemas.microsoft.com/office/drawing/2014/main" id="{13408E88-A92F-4520-B9AF-78D7ECA1F573}"/>
              </a:ext>
            </a:extLst>
          </p:cNvPr>
          <p:cNvSpPr>
            <a:spLocks noGrp="1"/>
          </p:cNvSpPr>
          <p:nvPr>
            <p:ph type="subTitle" idx="1"/>
          </p:nvPr>
        </p:nvSpPr>
        <p:spPr/>
        <p:txBody>
          <a:bodyPr/>
          <a:lstStyle/>
          <a:p>
            <a:r>
              <a:rPr lang="en-US" dirty="0">
                <a:latin typeface="Comic Sans MS" panose="030F0702030302020204" pitchFamily="66" charset="0"/>
              </a:rPr>
              <a:t>Jean Baptiste Joseph </a:t>
            </a:r>
            <a:r>
              <a:rPr lang="en-US" dirty="0">
                <a:highlight>
                  <a:srgbClr val="000000"/>
                </a:highlight>
                <a:latin typeface="Comic Sans MS" panose="030F0702030302020204" pitchFamily="66" charset="0"/>
              </a:rPr>
              <a:t>Fourier</a:t>
            </a:r>
            <a:endParaRPr lang="en-US" dirty="0">
              <a:latin typeface="Comic Sans MS" panose="030F0702030302020204" pitchFamily="66" charset="0"/>
            </a:endParaRPr>
          </a:p>
        </p:txBody>
      </p:sp>
    </p:spTree>
    <p:extLst>
      <p:ext uri="{BB962C8B-B14F-4D97-AF65-F5344CB8AC3E}">
        <p14:creationId xmlns:p14="http://schemas.microsoft.com/office/powerpoint/2010/main" val="313073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Basic Definitions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pPr marL="0" indent="0">
                  <a:buNone/>
                </a:pPr>
                <a:r>
                  <a:rPr lang="en-US" dirty="0">
                    <a:latin typeface="Comic Sans MS" panose="030F0702030302020204" pitchFamily="66" charset="0"/>
                  </a:rPr>
                  <a:t>Phasors: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𝑗𝑏</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𝜃</m:t>
                          </m:r>
                        </m:sup>
                      </m:sSup>
                      <m:r>
                        <a:rPr lang="en-US" b="0" i="1" smtClean="0">
                          <a:latin typeface="Cambria Math" panose="02040503050406030204" pitchFamily="18" charset="0"/>
                        </a:rPr>
                        <m:t>:</m:t>
                      </m:r>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	where the magnitude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𝑏</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	and the phase is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tan</m:t>
                              </m:r>
                            </m:e>
                            <m:sup>
                              <m:r>
                                <a:rPr lang="en-US" b="0" i="1" smtClean="0">
                                  <a:latin typeface="Cambria Math" panose="02040503050406030204" pitchFamily="18" charset="0"/>
                                </a:rPr>
                                <m:t>−1</m:t>
                              </m:r>
                            </m:sup>
                          </m:sSup>
                        </m:fName>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𝑎</m:t>
                              </m:r>
                            </m:den>
                          </m:f>
                        </m:e>
                      </m:func>
                      <m:r>
                        <a:rPr lang="en-US" b="0" i="1" smtClean="0">
                          <a:latin typeface="Cambria Math" panose="02040503050406030204" pitchFamily="18" charset="0"/>
                        </a:rPr>
                        <m:t>.</m:t>
                      </m:r>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Used to represent complex signals with both real and reactive power.</a:t>
                </a:r>
              </a:p>
            </p:txBody>
          </p:sp>
        </mc:Choice>
        <mc:Fallback xmlns="">
          <p:sp>
            <p:nvSpPr>
              <p:cNvPr id="3" name="Content Placeholder 2">
                <a:extLst>
                  <a:ext uri="{FF2B5EF4-FFF2-40B4-BE49-F238E27FC236}">
                    <a16:creationId xmlns:a16="http://schemas.microsoft.com/office/drawing/2014/main" id="{C9422FB9-29A6-425D-AECE-485B7F61E076}"/>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217" t="-2381" r="-2029"/>
                </a:stretch>
              </a:blipFill>
            </p:spPr>
            <p:txBody>
              <a:bodyPr/>
              <a:lstStyle/>
              <a:p>
                <a:r>
                  <a:rPr lang="en-US">
                    <a:noFill/>
                  </a:rPr>
                  <a:t> </a:t>
                </a:r>
              </a:p>
            </p:txBody>
          </p:sp>
        </mc:Fallback>
      </mc:AlternateContent>
    </p:spTree>
    <p:extLst>
      <p:ext uri="{BB962C8B-B14F-4D97-AF65-F5344CB8AC3E}">
        <p14:creationId xmlns:p14="http://schemas.microsoft.com/office/powerpoint/2010/main" val="1612917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pPr marL="0" indent="0">
                  <a:buNone/>
                </a:pPr>
                <a:r>
                  <a:rPr lang="en-US" dirty="0">
                    <a:latin typeface="Comic Sans MS" panose="030F0702030302020204" pitchFamily="66" charset="0"/>
                  </a:rPr>
                  <a:t>Consider the unit impulse function defined earlier: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i="1" smtClean="0">
                              <a:latin typeface="Cambria Math" panose="02040503050406030204" pitchFamily="18" charset="0"/>
                            </a:rPr>
                            <m:t>∞</m:t>
                          </m:r>
                        </m:sub>
                        <m:sup>
                          <m:r>
                            <a:rPr lang="en-US" i="1" smtClean="0">
                              <a:latin typeface="Cambria Math" panose="02040503050406030204" pitchFamily="18" charset="0"/>
                            </a:rPr>
                            <m:t>∞</m:t>
                          </m:r>
                        </m:sup>
                        <m:e>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l-GR" b="0" i="1" smtClean="0">
                                  <a:latin typeface="Cambria Math" panose="02040503050406030204" pitchFamily="18" charset="0"/>
                                </a:rPr>
                                <m:t>𝜔</m:t>
                              </m:r>
                              <m:r>
                                <a:rPr lang="en-US" b="0" i="1" smtClean="0">
                                  <a:latin typeface="Cambria Math" panose="02040503050406030204" pitchFamily="18" charset="0"/>
                                </a:rPr>
                                <m:t>𝑡</m:t>
                              </m:r>
                            </m:sup>
                          </m:sSup>
                        </m:e>
                      </m:nary>
                      <m:r>
                        <a:rPr lang="en-US" b="0" i="1" smtClean="0">
                          <a:latin typeface="Cambria Math" panose="02040503050406030204" pitchFamily="18" charset="0"/>
                        </a:rPr>
                        <m:t>𝑑𝑡</m:t>
                      </m:r>
                      <m:r>
                        <a:rPr lang="en-US" b="0" i="1" smtClean="0">
                          <a:latin typeface="Cambria Math" panose="02040503050406030204" pitchFamily="18" charset="0"/>
                        </a:rPr>
                        <m:t>= </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sSub>
                            <m:sSubPr>
                              <m:ctrlPr>
                                <a:rPr lang="en-US" b="0" i="1" smtClean="0">
                                  <a:latin typeface="Cambria Math" panose="02040503050406030204" pitchFamily="18" charset="0"/>
                                </a:rPr>
                              </m:ctrlPr>
                            </m:sSubPr>
                            <m:e>
                              <m:r>
                                <m:rPr>
                                  <m:brk m:alnAt="23"/>
                                </m:rPr>
                                <a:rPr lang="en-US" b="0" i="1" smtClean="0">
                                  <a:latin typeface="Cambria Math" panose="02040503050406030204" pitchFamily="18" charset="0"/>
                                </a:rPr>
                                <m:t>𝑡</m:t>
                              </m:r>
                            </m:e>
                            <m:sub>
                              <m:r>
                                <a:rPr lang="en-US" b="0" i="1" smtClean="0">
                                  <a:latin typeface="Cambria Math" panose="02040503050406030204" pitchFamily="18" charset="0"/>
                                </a:rPr>
                                <m:t>1</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l-GR" i="1">
                                  <a:latin typeface="Cambria Math" panose="02040503050406030204" pitchFamily="18" charset="0"/>
                                </a:rPr>
                                <m:t>𝜔</m:t>
                              </m:r>
                              <m:r>
                                <a:rPr lang="en-US" i="1">
                                  <a:latin typeface="Cambria Math" panose="02040503050406030204" pitchFamily="18" charset="0"/>
                                </a:rPr>
                                <m:t>𝑡</m:t>
                              </m:r>
                            </m:sup>
                          </m:sSup>
                        </m:e>
                      </m:nary>
                      <m:r>
                        <a:rPr lang="en-US" i="1">
                          <a:latin typeface="Cambria Math" panose="02040503050406030204" pitchFamily="18" charset="0"/>
                        </a:rPr>
                        <m:t>𝑑𝑡</m:t>
                      </m:r>
                    </m:oMath>
                  </m:oMathPara>
                </a14:m>
                <a:endParaRPr lang="en-US"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𝑗</m:t>
                          </m:r>
                          <m:r>
                            <a:rPr lang="en-US" b="0" i="1" smtClean="0">
                              <a:latin typeface="Cambria Math" panose="02040503050406030204" pitchFamily="18" charset="0"/>
                            </a:rPr>
                            <m:t>𝜔</m:t>
                          </m:r>
                        </m:den>
                      </m:f>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l-GR" i="1">
                                  <a:latin typeface="Cambria Math" panose="02040503050406030204" pitchFamily="18" charset="0"/>
                                </a:rPr>
                                <m:t>𝜔</m:t>
                              </m:r>
                              <m:sSub>
                                <m:sSubPr>
                                  <m:ctrlPr>
                                    <a:rPr lang="en-US" b="0" i="1" smtClean="0">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m:t>
                                  </m:r>
                                </m:sub>
                              </m:sSub>
                            </m:sup>
                          </m:sSup>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b="0" i="1" smtClean="0">
                                      <a:latin typeface="Cambria Math" panose="02040503050406030204" pitchFamily="18" charset="0"/>
                                    </a:rPr>
                                  </m:ctrlPr>
                                </m:sSubPr>
                                <m:e>
                                  <m:r>
                                    <a:rPr lang="el-GR" i="1">
                                      <a:latin typeface="Cambria Math" panose="02040503050406030204" pitchFamily="18" charset="0"/>
                                    </a:rPr>
                                    <m:t>𝜔</m:t>
                                  </m:r>
                                </m:e>
                                <m:sub>
                                  <m:r>
                                    <a:rPr lang="en-US" b="0" i="1" smtClean="0">
                                      <a:latin typeface="Cambria Math" panose="02040503050406030204" pitchFamily="18" charset="0"/>
                                    </a:rPr>
                                    <m:t>1</m:t>
                                  </m:r>
                                </m:sub>
                              </m:sSub>
                            </m:sup>
                          </m:sSup>
                        </m:e>
                      </m:d>
                    </m:oMath>
                  </m:oMathPara>
                </a14:m>
                <a:endParaRPr lang="en-US"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i="1">
                          <a:latin typeface="Cambria Math" panose="02040503050406030204" pitchFamily="18" charset="0"/>
                        </a:rPr>
                        <m:t>=</m:t>
                      </m:r>
                      <m:r>
                        <m:rPr>
                          <m:nor/>
                        </m:rPr>
                        <a:rPr lang="en-US" dirty="0"/>
                        <m:t> </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m:rPr>
                                      <m:sty m:val="p"/>
                                    </m:rPr>
                                    <a:rPr lang="en-US">
                                      <a:latin typeface="Cambria Math" panose="02040503050406030204" pitchFamily="18" charset="0"/>
                                    </a:rPr>
                                    <m:t>ω</m:t>
                                  </m:r>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a:rPr lang="en-US" i="1">
                                          <a:latin typeface="Cambria Math" panose="02040503050406030204" pitchFamily="18" charset="0"/>
                                        </a:rPr>
                                        <m:t>1</m:t>
                                      </m:r>
                                    </m:sub>
                                  </m:sSub>
                                </m:e>
                              </m:d>
                            </m:e>
                          </m:func>
                          <m:r>
                            <a:rPr lang="en-US" i="1">
                              <a:latin typeface="Cambria Math" panose="02040503050406030204" pitchFamily="18" charset="0"/>
                            </a:rPr>
                            <m:t>+</m:t>
                          </m:r>
                          <m:r>
                            <a:rPr lang="en-US" i="1">
                              <a:latin typeface="Cambria Math" panose="02040503050406030204" pitchFamily="18" charset="0"/>
                            </a:rPr>
                            <m:t>𝑗𝑠𝑖𝑛</m:t>
                          </m:r>
                          <m:d>
                            <m:dPr>
                              <m:ctrlPr>
                                <a:rPr lang="en-US" i="1">
                                  <a:latin typeface="Cambria Math" panose="02040503050406030204" pitchFamily="18" charset="0"/>
                                </a:rPr>
                              </m:ctrlPr>
                            </m:dPr>
                            <m:e>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e>
                          </m:func>
                          <m:r>
                            <a:rPr lang="en-US" i="1">
                              <a:latin typeface="Cambria Math" panose="02040503050406030204" pitchFamily="18" charset="0"/>
                            </a:rPr>
                            <m:t>+</m:t>
                          </m:r>
                          <m:r>
                            <a:rPr lang="en-US" i="1">
                              <a:latin typeface="Cambria Math" panose="02040503050406030204" pitchFamily="18" charset="0"/>
                            </a:rPr>
                            <m:t>𝑗𝑠𝑖𝑛</m:t>
                          </m:r>
                          <m:r>
                            <a:rPr lang="en-US" i="1">
                              <a:latin typeface="Cambria Math" panose="02040503050406030204" pitchFamily="18" charset="0"/>
                            </a:rPr>
                            <m:t>(</m:t>
                          </m:r>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m:t>
                          </m:r>
                        </m:num>
                        <m:den>
                          <m:r>
                            <a:rPr lang="en-US" i="1">
                              <a:latin typeface="Cambria Math" panose="02040503050406030204" pitchFamily="18" charset="0"/>
                            </a:rPr>
                            <m:t>𝑗</m:t>
                          </m:r>
                          <m:r>
                            <a:rPr lang="en-US" i="1">
                              <a:latin typeface="Cambria Math" panose="02040503050406030204" pitchFamily="18" charset="0"/>
                            </a:rPr>
                            <m:t>𝜔</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r>
                            <a:rPr lang="en-US" i="1">
                              <a:latin typeface="Cambria Math" panose="02040503050406030204" pitchFamily="18" charset="0"/>
                            </a:rPr>
                            <m:t>𝑠𝑖𝑛</m:t>
                          </m:r>
                          <m:d>
                            <m:dPr>
                              <m:ctrlPr>
                                <a:rPr lang="en-US" i="1">
                                  <a:latin typeface="Cambria Math" panose="02040503050406030204" pitchFamily="18" charset="0"/>
                                </a:rPr>
                              </m:ctrlPr>
                            </m:dPr>
                            <m:e>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num>
                        <m:den>
                          <m:r>
                            <a:rPr lang="en-US" i="1">
                              <a:latin typeface="Cambria Math" panose="02040503050406030204" pitchFamily="18" charset="0"/>
                            </a:rPr>
                            <m:t>𝜔</m:t>
                          </m:r>
                        </m:den>
                      </m:f>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Let the area of the unit impulse function be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a:latin typeface="Comic Sans MS" panose="030F0702030302020204" pitchFamily="66" charset="0"/>
                  </a:rPr>
                  <a:t> </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𝑀𝑠𝑖𝑛</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e>
                          </m:d>
                        </m:num>
                        <m:den>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den>
                      </m:f>
                    </m:oMath>
                  </m:oMathPara>
                </a14:m>
                <a:endParaRPr lang="en-US" dirty="0">
                  <a:latin typeface="Comic Sans MS" panose="030F0702030302020204" pitchFamily="66" charset="0"/>
                </a:endParaRPr>
              </a:p>
            </p:txBody>
          </p:sp>
        </mc:Choice>
        <mc:Fallback xmlns="">
          <p:sp>
            <p:nvSpPr>
              <p:cNvPr id="3" name="Content Placeholder 2">
                <a:extLst>
                  <a:ext uri="{FF2B5EF4-FFF2-40B4-BE49-F238E27FC236}">
                    <a16:creationId xmlns:a16="http://schemas.microsoft.com/office/drawing/2014/main" id="{C9422FB9-29A6-425D-AECE-485B7F61E076}"/>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302170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Example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pPr marL="0" indent="0">
                  <a:buNone/>
                </a:pPr>
                <a:r>
                  <a:rPr lang="en-US" dirty="0">
                    <a:latin typeface="Comic Sans MS" panose="030F0702030302020204" pitchFamily="66" charset="0"/>
                  </a:rPr>
                  <a:t>Note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oMath>
                </a14:m>
                <a:r>
                  <a:rPr lang="en-US" dirty="0">
                    <a:latin typeface="Comic Sans MS" panose="030F0702030302020204" pitchFamily="66" charset="0"/>
                  </a:rPr>
                  <a:t>is infinitesimally small, as such we need to take the limit as it approaches 0. This requires </a:t>
                </a:r>
                <a:r>
                  <a:rPr lang="en-US" dirty="0" err="1">
                    <a:latin typeface="Comic Sans MS" panose="030F0702030302020204" pitchFamily="66" charset="0"/>
                  </a:rPr>
                  <a:t>Hôpital’s</a:t>
                </a:r>
                <a:r>
                  <a:rPr lang="en-US" dirty="0">
                    <a:latin typeface="Comic Sans MS" panose="030F0702030302020204" pitchFamily="66" charset="0"/>
                  </a:rPr>
                  <a:t> rule as the limit is indeterminate.</a:t>
                </a:r>
              </a:p>
              <a:p>
                <a:pPr marL="0" indent="0" algn="ctr">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→0</m:t>
                              </m:r>
                            </m:lim>
                          </m:limLow>
                        </m:fName>
                        <m:e>
                          <m:f>
                            <m:fPr>
                              <m:ctrlPr>
                                <a:rPr lang="en-US" i="1">
                                  <a:latin typeface="Cambria Math" panose="02040503050406030204" pitchFamily="18" charset="0"/>
                                </a:rPr>
                              </m:ctrlPr>
                            </m:fPr>
                            <m:num>
                              <m:r>
                                <a:rPr lang="en-US" i="1">
                                  <a:latin typeface="Cambria Math" panose="02040503050406030204" pitchFamily="18" charset="0"/>
                                </a:rPr>
                                <m:t>𝑀𝑠𝑖𝑛</m:t>
                              </m:r>
                              <m:d>
                                <m:dPr>
                                  <m:ctrlPr>
                                    <a:rPr lang="en-US" i="1">
                                      <a:latin typeface="Cambria Math" panose="02040503050406030204" pitchFamily="18" charset="0"/>
                                    </a:rPr>
                                  </m:ctrlPr>
                                </m:dPr>
                                <m:e>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num>
                            <m:den>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den>
                          </m:f>
                        </m:e>
                      </m:func>
                    </m:oMath>
                  </m:oMathPara>
                </a14:m>
                <a:endParaRPr lang="en-US" dirty="0">
                  <a:latin typeface="Comic Sans MS" panose="030F0702030302020204" pitchFamily="66" charset="0"/>
                </a:endParaRPr>
              </a:p>
              <a:p>
                <a:pPr marL="0" indent="0" algn="ctr">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lim</m:t>
                              </m:r>
                            </m:e>
                            <m:lim>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→0</m:t>
                              </m:r>
                            </m:lim>
                          </m:limLow>
                        </m:fName>
                        <m:e>
                          <m:f>
                            <m:fPr>
                              <m:ctrlPr>
                                <a:rPr lang="en-US" i="1">
                                  <a:latin typeface="Cambria Math" panose="02040503050406030204" pitchFamily="18" charset="0"/>
                                </a:rPr>
                              </m:ctrlPr>
                            </m:fPr>
                            <m:num>
                              <m:r>
                                <a:rPr lang="en-US" i="1">
                                  <a:latin typeface="Cambria Math" panose="02040503050406030204" pitchFamily="18" charset="0"/>
                                </a:rPr>
                                <m:t>𝑀</m:t>
                              </m:r>
                              <m:r>
                                <a:rPr lang="en-US" b="0" i="1" smtClean="0">
                                  <a:latin typeface="Cambria Math" panose="02040503050406030204" pitchFamily="18" charset="0"/>
                                </a:rPr>
                                <m:t>𝜔</m:t>
                              </m:r>
                              <m:r>
                                <a:rPr lang="en-US" b="0" i="1" smtClean="0">
                                  <a:latin typeface="Cambria Math" panose="02040503050406030204" pitchFamily="18" charset="0"/>
                                </a:rPr>
                                <m:t>𝑐𝑜𝑠</m:t>
                              </m:r>
                              <m:d>
                                <m:dPr>
                                  <m:ctrlPr>
                                    <a:rPr lang="en-US" i="1">
                                      <a:latin typeface="Cambria Math" panose="02040503050406030204" pitchFamily="18" charset="0"/>
                                    </a:rPr>
                                  </m:ctrlPr>
                                </m:dPr>
                                <m:e>
                                  <m:r>
                                    <a:rPr lang="en-US" i="1">
                                      <a:latin typeface="Cambria Math" panose="02040503050406030204" pitchFamily="18" charset="0"/>
                                    </a:rPr>
                                    <m:t>𝜔</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e>
                              </m:d>
                            </m:num>
                            <m:den>
                              <m:r>
                                <a:rPr lang="en-US" i="1">
                                  <a:latin typeface="Cambria Math" panose="02040503050406030204" pitchFamily="18" charset="0"/>
                                </a:rPr>
                                <m:t>𝜔</m:t>
                              </m:r>
                            </m:den>
                          </m:f>
                          <m:r>
                            <a:rPr lang="en-US" b="0" i="1" smtClean="0">
                              <a:latin typeface="Cambria Math" panose="02040503050406030204" pitchFamily="18" charset="0"/>
                            </a:rPr>
                            <m:t>=</m:t>
                          </m:r>
                          <m:r>
                            <a:rPr lang="en-US" b="0" i="1" smtClean="0">
                              <a:latin typeface="Cambria Math" panose="02040503050406030204" pitchFamily="18" charset="0"/>
                            </a:rPr>
                            <m:t>𝑀</m:t>
                          </m:r>
                        </m:e>
                      </m:func>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Thus, in the frequency domain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oMath>
                </a14:m>
                <a:r>
                  <a:rPr lang="en-US" dirty="0">
                    <a:latin typeface="Comic Sans MS" panose="030F0702030302020204" pitchFamily="66" charset="0"/>
                  </a:rPr>
                  <a:t> achieves unity (equals 1).</a:t>
                </a:r>
              </a:p>
              <a:p>
                <a:pPr marL="0" indent="0">
                  <a:buNone/>
                </a:pPr>
                <a:r>
                  <a:rPr lang="en-US" dirty="0">
                    <a:latin typeface="Comic Sans MS" panose="030F0702030302020204" pitchFamily="66" charset="0"/>
                  </a:rPr>
                  <a:t>But why is this transform useful, what information about the waveform does it give us? </a:t>
                </a:r>
              </a:p>
            </p:txBody>
          </p:sp>
        </mc:Choice>
        <mc:Fallback xmlns="">
          <p:sp>
            <p:nvSpPr>
              <p:cNvPr id="3" name="Content Placeholder 2">
                <a:extLst>
                  <a:ext uri="{FF2B5EF4-FFF2-40B4-BE49-F238E27FC236}">
                    <a16:creationId xmlns:a16="http://schemas.microsoft.com/office/drawing/2014/main" id="{C9422FB9-29A6-425D-AECE-485B7F61E076}"/>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217" t="-2381" r="-174" b="-1120"/>
                </a:stretch>
              </a:blipFill>
            </p:spPr>
            <p:txBody>
              <a:bodyPr/>
              <a:lstStyle/>
              <a:p>
                <a:r>
                  <a:rPr lang="en-US">
                    <a:noFill/>
                  </a:rPr>
                  <a:t> </a:t>
                </a:r>
              </a:p>
            </p:txBody>
          </p:sp>
        </mc:Fallback>
      </mc:AlternateContent>
    </p:spTree>
    <p:extLst>
      <p:ext uri="{BB962C8B-B14F-4D97-AF65-F5344CB8AC3E}">
        <p14:creationId xmlns:p14="http://schemas.microsoft.com/office/powerpoint/2010/main" val="73392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Filters</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6096000" y="1690688"/>
            <a:ext cx="5257800" cy="4351338"/>
          </a:xfrm>
        </p:spPr>
        <p:txBody>
          <a:bodyPr>
            <a:normAutofit/>
          </a:bodyPr>
          <a:lstStyle/>
          <a:p>
            <a:pPr marL="0" indent="0">
              <a:buNone/>
            </a:pPr>
            <a:r>
              <a:rPr lang="en-US" dirty="0">
                <a:latin typeface="Comic Sans MS" panose="030F0702030302020204" pitchFamily="66" charset="0"/>
              </a:rPr>
              <a:t>Filters are used in signal processing to reduce noise and to smooth out signals.</a:t>
            </a:r>
          </a:p>
          <a:p>
            <a:pPr marL="0" indent="0">
              <a:buNone/>
            </a:pPr>
            <a:r>
              <a:rPr lang="en-US" dirty="0">
                <a:latin typeface="Comic Sans MS" panose="030F0702030302020204" pitchFamily="66" charset="0"/>
              </a:rPr>
              <a:t>The Bode plot to your left, illustrates the allowed signal magnitude and phase for an ideal low pass filter (LPF).</a:t>
            </a:r>
          </a:p>
          <a:p>
            <a:pPr marL="0" indent="0">
              <a:buNone/>
            </a:pPr>
            <a:r>
              <a:rPr lang="en-US" dirty="0">
                <a:latin typeface="Comic Sans MS" panose="030F0702030302020204" pitchFamily="66" charset="0"/>
              </a:rPr>
              <a:t>An LPF does not allow any signal to pass that exceeds its cutoff frequency.  </a:t>
            </a:r>
          </a:p>
        </p:txBody>
      </p:sp>
      <p:pic>
        <p:nvPicPr>
          <p:cNvPr id="5" name="Picture 4">
            <a:extLst>
              <a:ext uri="{FF2B5EF4-FFF2-40B4-BE49-F238E27FC236}">
                <a16:creationId xmlns:a16="http://schemas.microsoft.com/office/drawing/2014/main" id="{02502585-DDF4-4A46-8C96-B2A075535457}"/>
              </a:ext>
            </a:extLst>
          </p:cNvPr>
          <p:cNvPicPr>
            <a:picLocks noChangeAspect="1"/>
          </p:cNvPicPr>
          <p:nvPr/>
        </p:nvPicPr>
        <p:blipFill>
          <a:blip r:embed="rId2"/>
          <a:stretch>
            <a:fillRect/>
          </a:stretch>
        </p:blipFill>
        <p:spPr>
          <a:xfrm>
            <a:off x="838201" y="2091094"/>
            <a:ext cx="5257799" cy="3550525"/>
          </a:xfrm>
          <a:prstGeom prst="rect">
            <a:avLst/>
          </a:prstGeom>
        </p:spPr>
      </p:pic>
    </p:spTree>
    <p:extLst>
      <p:ext uri="{BB962C8B-B14F-4D97-AF65-F5344CB8AC3E}">
        <p14:creationId xmlns:p14="http://schemas.microsoft.com/office/powerpoint/2010/main" val="208182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Filters (cont.)</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6096000" y="1690688"/>
            <a:ext cx="5257800" cy="4351338"/>
          </a:xfrm>
        </p:spPr>
        <p:txBody>
          <a:bodyPr>
            <a:normAutofit/>
          </a:bodyPr>
          <a:lstStyle/>
          <a:p>
            <a:pPr marL="0" indent="0">
              <a:buNone/>
            </a:pPr>
            <a:r>
              <a:rPr lang="en-US" dirty="0">
                <a:latin typeface="Comic Sans MS" panose="030F0702030302020204" pitchFamily="66" charset="0"/>
              </a:rPr>
              <a:t>The dotted line is the input signal, while the output signal from the LPF is overlayed above the input.</a:t>
            </a:r>
          </a:p>
          <a:p>
            <a:pPr marL="0" indent="0">
              <a:buNone/>
            </a:pPr>
            <a:r>
              <a:rPr lang="en-US" dirty="0">
                <a:latin typeface="Comic Sans MS" panose="030F0702030302020204" pitchFamily="66" charset="0"/>
              </a:rPr>
              <a:t>Note that with a smaller cutoff frequency we get a much smoother waveform, and the signal becomes inverted (switches from DC to AC).</a:t>
            </a:r>
          </a:p>
        </p:txBody>
      </p:sp>
      <p:pic>
        <p:nvPicPr>
          <p:cNvPr id="6" name="Picture 5">
            <a:extLst>
              <a:ext uri="{FF2B5EF4-FFF2-40B4-BE49-F238E27FC236}">
                <a16:creationId xmlns:a16="http://schemas.microsoft.com/office/drawing/2014/main" id="{4C38E19A-F54D-4F84-862E-07A5334A5E8D}"/>
              </a:ext>
            </a:extLst>
          </p:cNvPr>
          <p:cNvPicPr>
            <a:picLocks noChangeAspect="1"/>
          </p:cNvPicPr>
          <p:nvPr/>
        </p:nvPicPr>
        <p:blipFill>
          <a:blip r:embed="rId2"/>
          <a:stretch>
            <a:fillRect/>
          </a:stretch>
        </p:blipFill>
        <p:spPr>
          <a:xfrm>
            <a:off x="1547192" y="1586543"/>
            <a:ext cx="3839817" cy="4455483"/>
          </a:xfrm>
          <a:prstGeom prst="rect">
            <a:avLst/>
          </a:prstGeom>
        </p:spPr>
      </p:pic>
    </p:spTree>
    <p:extLst>
      <p:ext uri="{BB962C8B-B14F-4D97-AF65-F5344CB8AC3E}">
        <p14:creationId xmlns:p14="http://schemas.microsoft.com/office/powerpoint/2010/main" val="19382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Application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690688"/>
                <a:ext cx="10515600" cy="4351338"/>
              </a:xfrm>
            </p:spPr>
            <p:txBody>
              <a:bodyPr>
                <a:noAutofit/>
              </a:bodyPr>
              <a:lstStyle/>
              <a:p>
                <a:pPr marL="0" indent="0">
                  <a:buNone/>
                </a:pPr>
                <a:r>
                  <a:rPr lang="en-US" dirty="0">
                    <a:latin typeface="Comic Sans MS" panose="030F0702030302020204" pitchFamily="66" charset="0"/>
                  </a:rPr>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latin typeface="Comic Sans MS" panose="030F0702030302020204" pitchFamily="66" charset="0"/>
                  </a:rPr>
                  <a:t> be our input signal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latin typeface="Comic Sans MS" panose="030F0702030302020204" pitchFamily="66" charset="0"/>
                  </a:rPr>
                  <a:t> be the output signal. </a:t>
                </a:r>
              </a:p>
              <a:p>
                <a:pPr marL="0" indent="0">
                  <a:buNone/>
                </a:pPr>
                <a:r>
                  <a:rPr lang="en-US" dirty="0">
                    <a:latin typeface="Comic Sans MS" panose="030F0702030302020204" pitchFamily="66" charset="0"/>
                  </a:rPr>
                  <a:t>Consider the phasor:</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𝒏</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𝑇</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f>
                            <m:fPr>
                              <m:ctrlPr>
                                <a:rPr lang="en-US" b="0" i="1" smtClean="0">
                                  <a:latin typeface="Cambria Math" panose="02040503050406030204" pitchFamily="18" charset="0"/>
                                </a:rPr>
                              </m:ctrlPr>
                            </m:fPr>
                            <m:num>
                              <m:r>
                                <m:rPr>
                                  <m:brk m:alnAt="23"/>
                                </m:rPr>
                                <a:rPr lang="en-US" b="0" i="1" smtClean="0">
                                  <a:latin typeface="Cambria Math" panose="02040503050406030204" pitchFamily="18" charset="0"/>
                                </a:rPr>
                                <m:t>𝑇</m:t>
                              </m:r>
                            </m:num>
                            <m:den>
                              <m:r>
                                <m:rPr>
                                  <m:brk m:alnAt="23"/>
                                </m:rPr>
                                <a:rPr lang="en-US" b="0" i="1" smtClean="0">
                                  <a:latin typeface="Cambria Math" panose="02040503050406030204" pitchFamily="18" charset="0"/>
                                </a:rPr>
                                <m:t>2</m:t>
                              </m:r>
                            </m:den>
                          </m:f>
                        </m:sub>
                        <m:sup>
                          <m:f>
                            <m:fPr>
                              <m:ctrlPr>
                                <a:rPr lang="en-US" b="0" i="1" smtClean="0">
                                  <a:latin typeface="Cambria Math" panose="02040503050406030204" pitchFamily="18" charset="0"/>
                                </a:rPr>
                              </m:ctrlPr>
                            </m:fPr>
                            <m:num>
                              <m:r>
                                <a:rPr lang="en-US" b="0" i="1" smtClean="0">
                                  <a:latin typeface="Cambria Math" panose="02040503050406030204" pitchFamily="18" charset="0"/>
                                </a:rPr>
                                <m:t>𝑇</m:t>
                              </m:r>
                            </m:num>
                            <m:den>
                              <m:r>
                                <a:rPr lang="en-US" b="0" i="1" smtClean="0">
                                  <a:latin typeface="Cambria Math" panose="02040503050406030204" pitchFamily="18" charset="0"/>
                                </a:rPr>
                                <m:t>2</m:t>
                              </m:r>
                            </m:den>
                          </m:f>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𝑗𝑛</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n-US" b="0" i="1" smtClean="0">
                                      <a:latin typeface="Cambria Math" panose="02040503050406030204" pitchFamily="18" charset="0"/>
                                    </a:rPr>
                                    <m:t>1</m:t>
                                  </m:r>
                                </m:sub>
                              </m:sSub>
                              <m:r>
                                <a:rPr lang="en-US" b="0" i="1" smtClean="0">
                                  <a:latin typeface="Cambria Math" panose="02040503050406030204" pitchFamily="18" charset="0"/>
                                </a:rPr>
                                <m:t>𝑡</m:t>
                              </m:r>
                            </m:sup>
                          </m:sSup>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𝑑𝑡</m:t>
                      </m:r>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And let the transmission frequency function of our LPF be:</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𝑨</m:t>
                      </m:r>
                      <m:r>
                        <a:rPr lang="en-US" b="0" i="1" smtClean="0">
                          <a:latin typeface="Cambria Math" panose="02040503050406030204" pitchFamily="18" charset="0"/>
                        </a:rPr>
                        <m:t>(</m:t>
                      </m:r>
                      <m:r>
                        <a:rPr lang="en-US" b="0" i="1" smtClean="0">
                          <a:latin typeface="Cambria Math" panose="02040503050406030204" pitchFamily="18" charset="0"/>
                        </a:rPr>
                        <m:t>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i="1" smtClean="0">
                              <a:latin typeface="Cambria Math" panose="02040503050406030204" pitchFamily="18" charset="0"/>
                            </a:rPr>
                            <m:t>𝑒</m:t>
                          </m:r>
                        </m:e>
                        <m:sup>
                          <m:r>
                            <a:rPr lang="en-US" b="0" i="1" smtClean="0">
                              <a:latin typeface="Cambria Math" panose="02040503050406030204" pitchFamily="18" charset="0"/>
                            </a:rPr>
                            <m:t>𝑗𝑛</m:t>
                          </m:r>
                          <m:sSub>
                            <m:sSubPr>
                              <m:ctrlPr>
                                <a:rPr lang="en-US" b="0" i="1" smtClean="0">
                                  <a:latin typeface="Cambria Math" panose="02040503050406030204" pitchFamily="18" charset="0"/>
                                </a:rPr>
                              </m:ctrlPr>
                            </m:sSubPr>
                            <m:e>
                              <m:r>
                                <a:rPr lang="el-GR" i="1">
                                  <a:latin typeface="Cambria Math" panose="02040503050406030204" pitchFamily="18" charset="0"/>
                                </a:rPr>
                                <m:t>𝜔</m:t>
                              </m:r>
                            </m:e>
                            <m:sub>
                              <m:r>
                                <a:rPr lang="en-US" b="0" i="1" smtClean="0">
                                  <a:latin typeface="Cambria Math" panose="02040503050406030204" pitchFamily="18" charset="0"/>
                                </a:rPr>
                                <m:t>1</m:t>
                              </m:r>
                            </m:sub>
                          </m:sSub>
                        </m:sup>
                      </m:sSup>
                    </m:oMath>
                  </m:oMathPara>
                </a14:m>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mc:Choice>
        <mc:Fallback xmlns="">
          <p:sp>
            <p:nvSpPr>
              <p:cNvPr id="3" name="Content Placeholder 2">
                <a:extLst>
                  <a:ext uri="{FF2B5EF4-FFF2-40B4-BE49-F238E27FC236}">
                    <a16:creationId xmlns:a16="http://schemas.microsoft.com/office/drawing/2014/main" id="{C9422FB9-29A6-425D-AECE-485B7F61E076}"/>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91099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Application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690688"/>
                <a:ext cx="10515600" cy="4351338"/>
              </a:xfrm>
            </p:spPr>
            <p:txBody>
              <a:bodyPr>
                <a:noAutofit/>
              </a:bodyPr>
              <a:lstStyle/>
              <a:p>
                <a:pPr marL="0" indent="0">
                  <a:buNone/>
                </a:pPr>
                <a:r>
                  <a:rPr lang="en-US" dirty="0">
                    <a:latin typeface="Comic Sans MS" panose="030F0702030302020204" pitchFamily="66" charset="0"/>
                  </a:rPr>
                  <a:t>Let our input signal be: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
                              <a:rPr lang="en-US" b="0" i="1" smtClean="0">
                                <a:latin typeface="Cambria Math" panose="02040503050406030204" pitchFamily="18" charset="0"/>
                              </a:rPr>
                              <m:t>𝜔</m:t>
                            </m:r>
                          </m:den>
                        </m:f>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latin typeface="Comic Sans MS" panose="030F0702030302020204" pitchFamily="66"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1</m:t>
                                  </m:r>
                                </m:sub>
                              </m:sSub>
                              <m:r>
                                <a:rPr lang="en-US" b="0" i="1" smtClean="0">
                                  <a:latin typeface="Cambria Math" panose="02040503050406030204" pitchFamily="18" charset="0"/>
                                </a:rPr>
                                <m:t>𝑡</m:t>
                              </m:r>
                            </m:sup>
                          </m:sSup>
                        </m:e>
                      </m:nary>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𝑇</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f>
                            <m:fPr>
                              <m:ctrlPr>
                                <a:rPr lang="en-US" b="0" i="1" smtClean="0">
                                  <a:latin typeface="Cambria Math" panose="02040503050406030204" pitchFamily="18" charset="0"/>
                                </a:rPr>
                              </m:ctrlPr>
                            </m:fPr>
                            <m:num>
                              <m:r>
                                <m:rPr>
                                  <m:brk m:alnAt="23"/>
                                </m:rPr>
                                <a:rPr lang="en-US" b="0" i="1" smtClean="0">
                                  <a:latin typeface="Cambria Math" panose="02040503050406030204" pitchFamily="18" charset="0"/>
                                </a:rPr>
                                <m:t>𝑇</m:t>
                              </m:r>
                            </m:num>
                            <m:den>
                              <m:r>
                                <m:rPr>
                                  <m:brk m:alnAt="23"/>
                                </m:rPr>
                                <a:rPr lang="en-US" b="0" i="1" smtClean="0">
                                  <a:latin typeface="Cambria Math" panose="02040503050406030204" pitchFamily="18" charset="0"/>
                                </a:rPr>
                                <m:t>2</m:t>
                              </m:r>
                            </m:den>
                          </m:f>
                        </m:sub>
                        <m:sup>
                          <m:f>
                            <m:fPr>
                              <m:ctrlPr>
                                <a:rPr lang="en-US" b="0" i="1" smtClean="0">
                                  <a:latin typeface="Cambria Math" panose="02040503050406030204" pitchFamily="18" charset="0"/>
                                </a:rPr>
                              </m:ctrlPr>
                            </m:fPr>
                            <m:num>
                              <m:r>
                                <a:rPr lang="en-US" b="0" i="1" smtClean="0">
                                  <a:latin typeface="Cambria Math" panose="02040503050406030204" pitchFamily="18" charset="0"/>
                                </a:rPr>
                                <m:t>𝑇</m:t>
                              </m:r>
                            </m:num>
                            <m:den>
                              <m:r>
                                <a:rPr lang="en-US" b="0" i="1" smtClean="0">
                                  <a:latin typeface="Cambria Math" panose="02040503050406030204" pitchFamily="18" charset="0"/>
                                </a:rPr>
                                <m:t>2</m:t>
                              </m:r>
                            </m:den>
                          </m:f>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𝑗𝑛</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n-US" b="0" i="1" smtClean="0">
                                      <a:latin typeface="Cambria Math" panose="02040503050406030204" pitchFamily="18" charset="0"/>
                                    </a:rPr>
                                    <m:t>1</m:t>
                                  </m:r>
                                </m:sub>
                              </m:sSub>
                              <m:r>
                                <a:rPr lang="en-US" b="0" i="1" smtClean="0">
                                  <a:latin typeface="Cambria Math" panose="02040503050406030204" pitchFamily="18" charset="0"/>
                                </a:rPr>
                                <m:t>𝑡</m:t>
                              </m:r>
                            </m:sup>
                          </m:sSup>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𝑑𝑡</m:t>
                      </m:r>
                    </m:oMath>
                  </m:oMathPara>
                </a14:m>
                <a:endParaRPr lang="en-US" dirty="0">
                  <a:latin typeface="Comic Sans MS" panose="030F0702030302020204" pitchFamily="66"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𝜋</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𝑛</m:t>
                                  </m:r>
                                </m:sub>
                              </m:sSub>
                              <m:r>
                                <a:rPr lang="en-US" b="0" i="1" smtClean="0">
                                  <a:latin typeface="Cambria Math" panose="02040503050406030204" pitchFamily="18" charset="0"/>
                                </a:rPr>
                                <m:t>𝑡</m:t>
                              </m:r>
                            </m:sup>
                          </m:sSup>
                        </m:e>
                      </m:nary>
                      <m:r>
                        <m:rPr>
                          <m:sty m:val="p"/>
                        </m:rPr>
                        <a:rPr lang="en-US" b="0" i="0" smtClean="0">
                          <a:latin typeface="Cambria Math" panose="02040503050406030204" pitchFamily="18" charset="0"/>
                        </a:rPr>
                        <m:t>Δ</m:t>
                      </m:r>
                      <m:r>
                        <a:rPr lang="en-US" b="0" i="1" smtClean="0">
                          <a:latin typeface="Cambria Math" panose="02040503050406030204" pitchFamily="18" charset="0"/>
                        </a:rPr>
                        <m:t>𝜔</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n-US" b="0" i="1" smtClean="0">
                                      <a:latin typeface="Cambria Math" panose="02040503050406030204" pitchFamily="18" charset="0"/>
                                    </a:rPr>
                                    <m:t>𝑛</m:t>
                                  </m:r>
                                </m:sub>
                              </m:sSub>
                              <m:r>
                                <a:rPr lang="en-US" b="0" i="1" smtClean="0">
                                  <a:latin typeface="Cambria Math" panose="02040503050406030204" pitchFamily="18" charset="0"/>
                                </a:rPr>
                                <m:t>𝑡</m:t>
                              </m:r>
                            </m:sup>
                          </m:sSup>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𝑑𝑡</m:t>
                      </m:r>
                    </m:oMath>
                  </m:oMathPara>
                </a14:m>
                <a:endParaRPr lang="en-US" dirty="0">
                  <a:latin typeface="Comic Sans MS" panose="030F0702030302020204" pitchFamily="66"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𝜋</m:t>
                          </m:r>
                        </m:den>
                      </m:f>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i="1" smtClean="0">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𝑛</m:t>
                                  </m:r>
                                </m:sub>
                              </m:sSub>
                              <m:r>
                                <a:rPr lang="en-US" i="1">
                                  <a:latin typeface="Cambria Math" panose="02040503050406030204" pitchFamily="18" charset="0"/>
                                </a:rPr>
                                <m:t>𝑡</m:t>
                              </m:r>
                            </m:sup>
                          </m:sSup>
                        </m:e>
                      </m:nary>
                      <m:r>
                        <m:rPr>
                          <m:sty m:val="p"/>
                        </m:rPr>
                        <a:rPr lang="en-US" b="0" i="0" smtClean="0">
                          <a:latin typeface="Cambria Math" panose="02040503050406030204" pitchFamily="18" charset="0"/>
                        </a:rPr>
                        <m:t>d</m:t>
                      </m:r>
                      <m:r>
                        <a:rPr lang="en-US" i="1">
                          <a:latin typeface="Cambria Math" panose="02040503050406030204" pitchFamily="18" charset="0"/>
                        </a:rPr>
                        <m:t>𝜔</m:t>
                      </m:r>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n-US" i="1">
                                      <a:latin typeface="Cambria Math" panose="02040503050406030204" pitchFamily="18" charset="0"/>
                                    </a:rPr>
                                    <m:t>𝑛</m:t>
                                  </m:r>
                                </m:sub>
                              </m:sSub>
                              <m:r>
                                <a:rPr lang="en-US" i="1">
                                  <a:latin typeface="Cambria Math" panose="02040503050406030204" pitchFamily="18" charset="0"/>
                                </a:rPr>
                                <m:t>𝑡</m:t>
                              </m:r>
                            </m:sup>
                          </m:sSup>
                        </m:e>
                      </m:nary>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Note we now have the input as the product of the Inverse </a:t>
                </a:r>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and the </a:t>
                </a:r>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respectively.</a:t>
                </a: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mc:Choice>
        <mc:Fallback xmlns="">
          <p:sp>
            <p:nvSpPr>
              <p:cNvPr id="3" name="Content Placeholder 2">
                <a:extLst>
                  <a:ext uri="{FF2B5EF4-FFF2-40B4-BE49-F238E27FC236}">
                    <a16:creationId xmlns:a16="http://schemas.microsoft.com/office/drawing/2014/main" id="{C9422FB9-29A6-425D-AECE-485B7F61E076}"/>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1217" t="-420" b="-8964"/>
                </a:stretch>
              </a:blipFill>
            </p:spPr>
            <p:txBody>
              <a:bodyPr/>
              <a:lstStyle/>
              <a:p>
                <a:r>
                  <a:rPr lang="en-US">
                    <a:noFill/>
                  </a:rPr>
                  <a:t> </a:t>
                </a:r>
              </a:p>
            </p:txBody>
          </p:sp>
        </mc:Fallback>
      </mc:AlternateContent>
    </p:spTree>
    <p:extLst>
      <p:ext uri="{BB962C8B-B14F-4D97-AF65-F5344CB8AC3E}">
        <p14:creationId xmlns:p14="http://schemas.microsoft.com/office/powerpoint/2010/main" val="29661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Application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690688"/>
                <a:ext cx="10515600" cy="4351338"/>
              </a:xfrm>
            </p:spPr>
            <p:txBody>
              <a:bodyPr>
                <a:noAutofit/>
              </a:bodyPr>
              <a:lstStyle/>
              <a:p>
                <a:pPr marL="0" indent="0">
                  <a:buNone/>
                </a:pPr>
                <a:r>
                  <a:rPr lang="en-US" dirty="0">
                    <a:latin typeface="Comic Sans MS" panose="030F0702030302020204" pitchFamily="66" charset="0"/>
                  </a:rPr>
                  <a:t>Then our output response will be: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 </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r>
                            <a:rPr lang="en-US" b="1" i="1">
                              <a:latin typeface="Cambria Math" panose="02040503050406030204" pitchFamily="18" charset="0"/>
                            </a:rPr>
                            <m:t>𝑨</m:t>
                          </m:r>
                          <m:r>
                            <a:rPr lang="en-US" i="1">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𝒏</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𝑗𝑛</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n-US" i="1">
                                      <a:latin typeface="Cambria Math" panose="02040503050406030204" pitchFamily="18" charset="0"/>
                                    </a:rPr>
                                    <m:t>1</m:t>
                                  </m:r>
                                </m:sub>
                              </m:sSub>
                              <m:r>
                                <a:rPr lang="en-US" i="1">
                                  <a:latin typeface="Cambria Math" panose="02040503050406030204" pitchFamily="18" charset="0"/>
                                </a:rPr>
                                <m:t>𝑡</m:t>
                              </m:r>
                            </m:sup>
                          </m:sSup>
                        </m:e>
                      </m:nary>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We rewrite the output response to get: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𝜋</m:t>
                          </m:r>
                        </m:den>
                      </m:f>
                      <m:nary>
                        <m:naryPr>
                          <m:ctrlPr>
                            <a:rPr lang="en-US" i="1">
                              <a:latin typeface="Cambria Math" panose="02040503050406030204" pitchFamily="18" charset="0"/>
                            </a:rPr>
                          </m:ctrlPr>
                        </m:naryPr>
                        <m:sub>
                          <m:r>
                            <m:rPr>
                              <m:brk m:alnAt="23"/>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𝑗</m:t>
                              </m:r>
                              <m:r>
                                <a:rPr lang="el-GR"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sup>
                          </m:sSup>
                          <m:r>
                            <a:rPr lang="en-US" b="1" i="1" smtClean="0">
                              <a:latin typeface="Cambria Math" panose="02040503050406030204" pitchFamily="18" charset="0"/>
                              <a:ea typeface="Cambria Math" panose="02040503050406030204" pitchFamily="18" charset="0"/>
                            </a:rPr>
                            <m:t>𝑨</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𝜔</m:t>
                              </m:r>
                            </m:e>
                          </m:d>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𝜔</m:t>
                          </m:r>
                        </m:e>
                      </m:nary>
                      <m:nary>
                        <m:naryPr>
                          <m:ctrlPr>
                            <a:rPr lang="en-US"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i="1" smtClean="0">
                              <a:latin typeface="Cambria Math" panose="02040503050406030204" pitchFamily="18" charset="0"/>
                              <a:ea typeface="Cambria Math" panose="02040503050406030204" pitchFamily="18" charset="0"/>
                            </a:rPr>
                            <m:t>∞</m:t>
                          </m:r>
                        </m:sup>
                        <m:e>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l-GR" i="1" smtClean="0">
                                  <a:latin typeface="Cambria Math" panose="02040503050406030204" pitchFamily="18" charset="0"/>
                                  <a:ea typeface="Cambria Math" panose="02040503050406030204" pitchFamily="18" charset="0"/>
                                </a:rPr>
                                <m:t>𝜔</m:t>
                              </m:r>
                              <m:r>
                                <a:rPr lang="en-US" i="1" smtClean="0">
                                  <a:latin typeface="Cambria Math" panose="02040503050406030204" pitchFamily="18" charset="0"/>
                                  <a:ea typeface="Cambria Math" panose="02040503050406030204" pitchFamily="18" charset="0"/>
                                </a:rPr>
                                <m:t>𝑡</m:t>
                              </m:r>
                            </m:sup>
                          </m:s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𝑑𝑡</m:t>
                          </m:r>
                        </m:e>
                      </m:nary>
                    </m:oMath>
                  </m:oMathPara>
                </a14:m>
                <a:endParaRPr lang="en-US" dirty="0">
                  <a:latin typeface="Comic Sans MS" panose="030F0702030302020204" pitchFamily="66" charset="0"/>
                  <a:ea typeface="Cambria Math" panose="02040503050406030204" pitchFamily="18" charset="0"/>
                </a:endParaRPr>
              </a:p>
              <a:p>
                <a:pPr marL="0" indent="0">
                  <a:buNone/>
                </a:pPr>
                <a:r>
                  <a:rPr lang="en-US" dirty="0">
                    <a:latin typeface="Comic Sans MS" panose="030F0702030302020204" pitchFamily="66" charset="0"/>
                  </a:rPr>
                  <a:t>If we take the Fourier Transform of both sides, we get:</a:t>
                </a:r>
              </a:p>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𝟐</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r>
                        <a:rPr lang="en-US" b="1" i="1" smtClean="0">
                          <a:latin typeface="Cambria Math" panose="02040503050406030204" pitchFamily="18" charset="0"/>
                        </a:rPr>
                        <m:t>𝑨</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sSub>
                        <m:sSubPr>
                          <m:ctrlPr>
                            <a:rPr lang="en-US" b="1" i="1" smtClean="0">
                              <a:latin typeface="Cambria Math" panose="02040503050406030204" pitchFamily="18" charset="0"/>
                            </a:rPr>
                          </m:ctrlPr>
                        </m:sSubPr>
                        <m:e>
                          <m:r>
                            <a:rPr lang="en-US" b="1" i="1" smtClean="0">
                              <a:latin typeface="Cambria Math" panose="02040503050406030204" pitchFamily="18" charset="0"/>
                            </a:rPr>
                            <m:t>𝑬</m:t>
                          </m:r>
                        </m:e>
                        <m:sub>
                          <m:r>
                            <a:rPr lang="en-US" b="1" i="1" smtClean="0">
                              <a:latin typeface="Cambria Math" panose="02040503050406030204" pitchFamily="18" charset="0"/>
                            </a:rPr>
                            <m:t>𝟏</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m:oMathPara>
                </a14:m>
                <a:endParaRPr lang="en-US" b="1" dirty="0">
                  <a:latin typeface="Comic Sans MS" panose="030F0702030302020204" pitchFamily="66" charset="0"/>
                </a:endParaRPr>
              </a:p>
              <a:p>
                <a:pPr marL="0" indent="0">
                  <a:buNone/>
                </a:pPr>
                <a:r>
                  <a:rPr lang="en-US" dirty="0">
                    <a:latin typeface="Comic Sans MS" panose="030F0702030302020204" pitchFamily="66" charset="0"/>
                  </a:rPr>
                  <a:t>Thus, we can get the output response to our system quite simply if we know the transmission frequency of our LPF.</a:t>
                </a:r>
              </a:p>
              <a:p>
                <a:pPr marL="0" indent="0">
                  <a:buNone/>
                </a:pPr>
                <a:endParaRPr lang="en-US" dirty="0">
                  <a:latin typeface="Comic Sans MS" panose="030F0702030302020204" pitchFamily="66" charset="0"/>
                </a:endParaRPr>
              </a:p>
            </p:txBody>
          </p:sp>
        </mc:Choice>
        <mc:Fallback xmlns="">
          <p:sp>
            <p:nvSpPr>
              <p:cNvPr id="3" name="Content Placeholder 2">
                <a:extLst>
                  <a:ext uri="{FF2B5EF4-FFF2-40B4-BE49-F238E27FC236}">
                    <a16:creationId xmlns:a16="http://schemas.microsoft.com/office/drawing/2014/main" id="{C9422FB9-29A6-425D-AECE-485B7F61E076}"/>
                  </a:ext>
                </a:extLst>
              </p:cNvPr>
              <p:cNvSpPr>
                <a:spLocks noGrp="1" noRot="1" noChangeAspect="1" noMove="1" noResize="1" noEditPoints="1" noAdjustHandles="1" noChangeArrowheads="1" noChangeShapeType="1" noTextEdit="1"/>
              </p:cNvSpPr>
              <p:nvPr>
                <p:ph idx="1"/>
              </p:nvPr>
            </p:nvSpPr>
            <p:spPr>
              <a:xfrm>
                <a:off x="838200" y="1690688"/>
                <a:ext cx="10515600" cy="4351338"/>
              </a:xfrm>
              <a:blipFill>
                <a:blip r:embed="rId2"/>
                <a:stretch>
                  <a:fillRect l="-1217" t="-2381" b="-10784"/>
                </a:stretch>
              </a:blipFill>
            </p:spPr>
            <p:txBody>
              <a:bodyPr/>
              <a:lstStyle/>
              <a:p>
                <a:r>
                  <a:rPr lang="en-US">
                    <a:noFill/>
                  </a:rPr>
                  <a:t> </a:t>
                </a:r>
              </a:p>
            </p:txBody>
          </p:sp>
        </mc:Fallback>
      </mc:AlternateContent>
    </p:spTree>
    <p:extLst>
      <p:ext uri="{BB962C8B-B14F-4D97-AF65-F5344CB8AC3E}">
        <p14:creationId xmlns:p14="http://schemas.microsoft.com/office/powerpoint/2010/main" val="3180614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Who is Joseph?</a:t>
            </a:r>
          </a:p>
        </p:txBody>
      </p:sp>
      <p:pic>
        <p:nvPicPr>
          <p:cNvPr id="2050" name="Picture 2">
            <a:extLst>
              <a:ext uri="{FF2B5EF4-FFF2-40B4-BE49-F238E27FC236}">
                <a16:creationId xmlns:a16="http://schemas.microsoft.com/office/drawing/2014/main" id="{662A9D69-25F1-4608-B146-7688B44F0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687" y="0"/>
            <a:ext cx="5421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E2DC4E-5273-44E1-BD1F-B92532AAE7A2}"/>
              </a:ext>
            </a:extLst>
          </p:cNvPr>
          <p:cNvSpPr/>
          <p:nvPr/>
        </p:nvSpPr>
        <p:spPr>
          <a:xfrm rot="21442881">
            <a:off x="219508" y="2858939"/>
            <a:ext cx="7169872" cy="2585323"/>
          </a:xfrm>
          <a:prstGeom prst="rect">
            <a:avLst/>
          </a:prstGeom>
          <a:noFill/>
        </p:spPr>
        <p:txBody>
          <a:bodyPr wrap="square" lIns="91440" tIns="45720" rIns="91440" bIns="45720">
            <a:spAutoFit/>
            <a:scene3d>
              <a:camera prst="perspectiveHeroicExtremeRightFacing"/>
              <a:lightRig rig="soft" dir="t">
                <a:rot lat="0" lon="0" rev="15600000"/>
              </a:lightRig>
            </a:scene3d>
            <a:sp3d extrusionH="57150" prstMaterial="softEdge">
              <a:bevelT w="25400" h="38100"/>
            </a:sp3d>
          </a:bodyPr>
          <a:lstStyle/>
          <a:p>
            <a:pPr algn="ctr"/>
            <a:r>
              <a:rPr lang="en-US" sz="5400" b="1" cap="none" spc="0" dirty="0">
                <a:ln/>
                <a:gradFill flip="none" rotWithShape="1">
                  <a:gsLst>
                    <a:gs pos="18000">
                      <a:srgbClr val="FF0000"/>
                    </a:gs>
                    <a:gs pos="36000">
                      <a:srgbClr val="FFC000"/>
                    </a:gs>
                    <a:gs pos="91000">
                      <a:srgbClr val="002060"/>
                    </a:gs>
                    <a:gs pos="57000">
                      <a:srgbClr val="FFFF00"/>
                    </a:gs>
                    <a:gs pos="75000">
                      <a:srgbClr val="00B050"/>
                    </a:gs>
                  </a:gsLst>
                  <a:lin ang="8100000" scaled="1"/>
                  <a:tileRect/>
                </a:gradFill>
                <a:effectLst/>
              </a:rPr>
              <a:t>Joseph Fourier,</a:t>
            </a:r>
          </a:p>
          <a:p>
            <a:pPr algn="ctr"/>
            <a:r>
              <a:rPr lang="en-US" sz="5400" b="1" dirty="0">
                <a:ln/>
                <a:gradFill flip="none" rotWithShape="1">
                  <a:gsLst>
                    <a:gs pos="18000">
                      <a:srgbClr val="FF0000"/>
                    </a:gs>
                    <a:gs pos="36000">
                      <a:srgbClr val="FFC000"/>
                    </a:gs>
                    <a:gs pos="91000">
                      <a:srgbClr val="002060"/>
                    </a:gs>
                    <a:gs pos="57000">
                      <a:srgbClr val="FFFF00"/>
                    </a:gs>
                    <a:gs pos="75000">
                      <a:srgbClr val="00B050"/>
                    </a:gs>
                  </a:gsLst>
                  <a:lin ang="8100000" scaled="1"/>
                  <a:tileRect/>
                </a:gradFill>
              </a:rPr>
              <a:t>Creator of the Fourier Series!</a:t>
            </a:r>
            <a:endParaRPr lang="en-US" sz="5400" b="1" cap="none" spc="0" dirty="0">
              <a:ln/>
              <a:gradFill flip="none" rotWithShape="1">
                <a:gsLst>
                  <a:gs pos="18000">
                    <a:srgbClr val="FF0000"/>
                  </a:gs>
                  <a:gs pos="36000">
                    <a:srgbClr val="FFC000"/>
                  </a:gs>
                  <a:gs pos="91000">
                    <a:srgbClr val="002060"/>
                  </a:gs>
                  <a:gs pos="57000">
                    <a:srgbClr val="FFFF00"/>
                  </a:gs>
                  <a:gs pos="75000">
                    <a:srgbClr val="00B050"/>
                  </a:gs>
                </a:gsLst>
                <a:lin ang="8100000" scaled="1"/>
                <a:tileRect/>
              </a:gradFill>
              <a:effectLst/>
            </a:endParaRPr>
          </a:p>
        </p:txBody>
      </p:sp>
    </p:spTree>
    <p:extLst>
      <p:ext uri="{BB962C8B-B14F-4D97-AF65-F5344CB8AC3E}">
        <p14:creationId xmlns:p14="http://schemas.microsoft.com/office/powerpoint/2010/main" val="24352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References</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p:txBody>
          <a:bodyPr/>
          <a:lstStyle/>
          <a:p>
            <a:pPr marL="0" indent="0">
              <a:buNone/>
            </a:pPr>
            <a:r>
              <a:rPr lang="en-US" dirty="0">
                <a:effectLst/>
                <a:latin typeface="Comic Sans MS" panose="030F0702030302020204" pitchFamily="66" charset="0"/>
              </a:rPr>
              <a:t>[1] I. Grattan-Guinness and J. B. J. Fourier, </a:t>
            </a:r>
            <a:r>
              <a:rPr lang="en-US" i="1" dirty="0">
                <a:effectLst/>
                <a:latin typeface="Comic Sans MS" panose="030F0702030302020204" pitchFamily="66" charset="0"/>
              </a:rPr>
              <a:t>Joseph Fourier, 1768-1830</a:t>
            </a:r>
            <a:r>
              <a:rPr lang="en-US" dirty="0">
                <a:effectLst/>
                <a:latin typeface="Comic Sans MS" panose="030F0702030302020204" pitchFamily="66" charset="0"/>
              </a:rPr>
              <a:t>. Cambridge: MIT Press, 1972.</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[2] W. L. Sullivan, "Analysis of systems with known transmission-frequency characteristics by Fourier integrals," in Electrical Engineering, vol. 61, no. 5, pp. 248-256, May 1942, </a:t>
            </a:r>
            <a:r>
              <a:rPr lang="en-US" dirty="0" err="1">
                <a:latin typeface="Comic Sans MS" panose="030F0702030302020204" pitchFamily="66" charset="0"/>
              </a:rPr>
              <a:t>doi</a:t>
            </a:r>
            <a:r>
              <a:rPr lang="en-US" dirty="0">
                <a:latin typeface="Comic Sans MS" panose="030F0702030302020204" pitchFamily="66" charset="0"/>
              </a:rPr>
              <a:t>: 10.1109/EE.1942.6436277.</a:t>
            </a:r>
          </a:p>
        </p:txBody>
      </p:sp>
    </p:spTree>
    <p:extLst>
      <p:ext uri="{BB962C8B-B14F-4D97-AF65-F5344CB8AC3E}">
        <p14:creationId xmlns:p14="http://schemas.microsoft.com/office/powerpoint/2010/main" val="313685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BBEDE-4975-43C6-9790-B812A17AF058}"/>
              </a:ext>
            </a:extLst>
          </p:cNvPr>
          <p:cNvSpPr>
            <a:spLocks noGrp="1"/>
          </p:cNvSpPr>
          <p:nvPr>
            <p:ph idx="1"/>
          </p:nvPr>
        </p:nvSpPr>
        <p:spPr/>
        <p:txBody>
          <a:bodyPr>
            <a:normAutofit lnSpcReduction="10000"/>
          </a:bodyPr>
          <a:lstStyle/>
          <a:p>
            <a:r>
              <a:rPr lang="en-US" dirty="0">
                <a:latin typeface="Comic Sans MS" panose="030F0702030302020204" pitchFamily="66" charset="0"/>
              </a:rPr>
              <a:t>Our mathematician was born in the province of Yonne, France on the 21</a:t>
            </a:r>
            <a:r>
              <a:rPr lang="en-US" baseline="30000" dirty="0">
                <a:latin typeface="Comic Sans MS" panose="030F0702030302020204" pitchFamily="66" charset="0"/>
              </a:rPr>
              <a:t>st</a:t>
            </a:r>
            <a:r>
              <a:rPr lang="en-US" dirty="0">
                <a:latin typeface="Comic Sans MS" panose="030F0702030302020204" pitchFamily="66" charset="0"/>
              </a:rPr>
              <a:t> of March 1768.</a:t>
            </a:r>
          </a:p>
          <a:p>
            <a:r>
              <a:rPr lang="en-US" dirty="0">
                <a:latin typeface="Comic Sans MS" panose="030F0702030302020204" pitchFamily="66" charset="0"/>
              </a:rPr>
              <a:t>He was the 19</a:t>
            </a:r>
            <a:r>
              <a:rPr lang="en-US" baseline="30000" dirty="0">
                <a:latin typeface="Comic Sans MS" panose="030F0702030302020204" pitchFamily="66" charset="0"/>
              </a:rPr>
              <a:t>th </a:t>
            </a:r>
            <a:r>
              <a:rPr lang="en-US" dirty="0">
                <a:latin typeface="Comic Sans MS" panose="030F0702030302020204" pitchFamily="66" charset="0"/>
              </a:rPr>
              <a:t>but not final child!</a:t>
            </a:r>
          </a:p>
          <a:p>
            <a:r>
              <a:rPr lang="en-US" dirty="0">
                <a:latin typeface="Comic Sans MS" panose="030F0702030302020204" pitchFamily="66" charset="0"/>
              </a:rPr>
              <a:t>If he were alive today, there would be a TLC series on his family.</a:t>
            </a:r>
          </a:p>
          <a:p>
            <a:r>
              <a:rPr lang="en-US" dirty="0">
                <a:latin typeface="Comic Sans MS" panose="030F0702030302020204" pitchFamily="66" charset="0"/>
              </a:rPr>
              <a:t>At 9 years of age, both his parents had passed away and he was taken care of by a certain Madame </a:t>
            </a:r>
            <a:r>
              <a:rPr lang="en-US" dirty="0" err="1">
                <a:latin typeface="Comic Sans MS" panose="030F0702030302020204" pitchFamily="66" charset="0"/>
              </a:rPr>
              <a:t>Moitton</a:t>
            </a:r>
            <a:r>
              <a:rPr lang="en-US" dirty="0">
                <a:latin typeface="Comic Sans MS" panose="030F0702030302020204" pitchFamily="66" charset="0"/>
              </a:rPr>
              <a:t>.</a:t>
            </a:r>
          </a:p>
          <a:p>
            <a:r>
              <a:rPr lang="en-US" dirty="0">
                <a:latin typeface="Comic Sans MS" panose="030F0702030302020204" pitchFamily="66" charset="0"/>
              </a:rPr>
              <a:t>After failing to join the military as an engineer, he instead chose to teach at the Benedictine abbey of St. </a:t>
            </a:r>
            <a:r>
              <a:rPr lang="en-US" dirty="0" err="1">
                <a:latin typeface="Comic Sans MS" panose="030F0702030302020204" pitchFamily="66" charset="0"/>
              </a:rPr>
              <a:t>Benôit</a:t>
            </a:r>
            <a:r>
              <a:rPr lang="en-US" dirty="0">
                <a:latin typeface="Comic Sans MS" panose="030F0702030302020204" pitchFamily="66" charset="0"/>
              </a:rPr>
              <a:t> sur Loire in 1787.</a:t>
            </a:r>
          </a:p>
          <a:p>
            <a:endParaRPr lang="en-US" dirty="0"/>
          </a:p>
        </p:txBody>
      </p:sp>
      <p:sp>
        <p:nvSpPr>
          <p:cNvPr id="2" name="Title 1">
            <a:extLst>
              <a:ext uri="{FF2B5EF4-FFF2-40B4-BE49-F238E27FC236}">
                <a16:creationId xmlns:a16="http://schemas.microsoft.com/office/drawing/2014/main" id="{0B6C0ACF-6E10-4F87-94C7-CA57A8206493}"/>
              </a:ext>
            </a:extLst>
          </p:cNvPr>
          <p:cNvSpPr>
            <a:spLocks noGrp="1"/>
          </p:cNvSpPr>
          <p:nvPr>
            <p:ph type="title"/>
          </p:nvPr>
        </p:nvSpPr>
        <p:spPr/>
        <p:txBody>
          <a:bodyPr/>
          <a:lstStyle/>
          <a:p>
            <a:r>
              <a:rPr lang="en-US" dirty="0">
                <a:latin typeface="Comic Sans MS" panose="030F0702030302020204" pitchFamily="66" charset="0"/>
              </a:rPr>
              <a:t>Early Life</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912039F6-4FEF-49B7-AB2E-E0CA98537433}"/>
                  </a:ext>
                </a:extLst>
              </p14:cNvPr>
              <p14:cNvContentPartPr/>
              <p14:nvPr/>
            </p14:nvContentPartPr>
            <p14:xfrm>
              <a:off x="5093945" y="5384160"/>
              <a:ext cx="360" cy="10800"/>
            </p14:xfrm>
          </p:contentPart>
        </mc:Choice>
        <mc:Fallback xmlns="">
          <p:pic>
            <p:nvPicPr>
              <p:cNvPr id="41" name="Ink 40">
                <a:extLst>
                  <a:ext uri="{FF2B5EF4-FFF2-40B4-BE49-F238E27FC236}">
                    <a16:creationId xmlns:a16="http://schemas.microsoft.com/office/drawing/2014/main" id="{912039F6-4FEF-49B7-AB2E-E0CA98537433}"/>
                  </a:ext>
                </a:extLst>
              </p:cNvPr>
              <p:cNvPicPr/>
              <p:nvPr/>
            </p:nvPicPr>
            <p:blipFill>
              <a:blip r:embed="rId3"/>
              <a:stretch>
                <a:fillRect/>
              </a:stretch>
            </p:blipFill>
            <p:spPr>
              <a:xfrm>
                <a:off x="5075945" y="5366160"/>
                <a:ext cx="36000" cy="46440"/>
              </a:xfrm>
              <a:prstGeom prst="rect">
                <a:avLst/>
              </a:prstGeom>
            </p:spPr>
          </p:pic>
        </mc:Fallback>
      </mc:AlternateContent>
      <p:grpSp>
        <p:nvGrpSpPr>
          <p:cNvPr id="58" name="Group 57">
            <a:extLst>
              <a:ext uri="{FF2B5EF4-FFF2-40B4-BE49-F238E27FC236}">
                <a16:creationId xmlns:a16="http://schemas.microsoft.com/office/drawing/2014/main" id="{FC94C496-88ED-4FF2-880C-CFD33CA156E8}"/>
              </a:ext>
            </a:extLst>
          </p:cNvPr>
          <p:cNvGrpSpPr/>
          <p:nvPr/>
        </p:nvGrpSpPr>
        <p:grpSpPr>
          <a:xfrm>
            <a:off x="1398283" y="3010"/>
            <a:ext cx="9395434" cy="6858000"/>
            <a:chOff x="5648454" y="182880"/>
            <a:chExt cx="9395434" cy="6858000"/>
          </a:xfrm>
        </p:grpSpPr>
        <p:grpSp>
          <p:nvGrpSpPr>
            <p:cNvPr id="59" name="Group 58">
              <a:extLst>
                <a:ext uri="{FF2B5EF4-FFF2-40B4-BE49-F238E27FC236}">
                  <a16:creationId xmlns:a16="http://schemas.microsoft.com/office/drawing/2014/main" id="{2C8C6B3F-DE19-4C4E-B5B5-E7CA01843995}"/>
                </a:ext>
              </a:extLst>
            </p:cNvPr>
            <p:cNvGrpSpPr/>
            <p:nvPr/>
          </p:nvGrpSpPr>
          <p:grpSpPr>
            <a:xfrm>
              <a:off x="5648454" y="182880"/>
              <a:ext cx="9395434" cy="6858000"/>
              <a:chOff x="1428146" y="0"/>
              <a:chExt cx="9395434" cy="6858000"/>
            </a:xfrm>
          </p:grpSpPr>
          <p:grpSp>
            <p:nvGrpSpPr>
              <p:cNvPr id="63" name="Group 62">
                <a:extLst>
                  <a:ext uri="{FF2B5EF4-FFF2-40B4-BE49-F238E27FC236}">
                    <a16:creationId xmlns:a16="http://schemas.microsoft.com/office/drawing/2014/main" id="{034D45A8-C32A-466C-9524-82A625EC4EBE}"/>
                  </a:ext>
                </a:extLst>
              </p:cNvPr>
              <p:cNvGrpSpPr/>
              <p:nvPr/>
            </p:nvGrpSpPr>
            <p:grpSpPr>
              <a:xfrm>
                <a:off x="1428146" y="0"/>
                <a:ext cx="9395434" cy="6858000"/>
                <a:chOff x="1428146" y="0"/>
                <a:chExt cx="9395434" cy="6858000"/>
              </a:xfrm>
            </p:grpSpPr>
            <p:grpSp>
              <p:nvGrpSpPr>
                <p:cNvPr id="67" name="Group 66">
                  <a:extLst>
                    <a:ext uri="{FF2B5EF4-FFF2-40B4-BE49-F238E27FC236}">
                      <a16:creationId xmlns:a16="http://schemas.microsoft.com/office/drawing/2014/main" id="{99C17F60-AEF3-4730-964E-44845FD02EBC}"/>
                    </a:ext>
                  </a:extLst>
                </p:cNvPr>
                <p:cNvGrpSpPr/>
                <p:nvPr/>
              </p:nvGrpSpPr>
              <p:grpSpPr>
                <a:xfrm>
                  <a:off x="1428146" y="0"/>
                  <a:ext cx="9395434" cy="6858000"/>
                  <a:chOff x="1428146" y="0"/>
                  <a:chExt cx="9395434" cy="6858000"/>
                </a:xfrm>
              </p:grpSpPr>
              <p:grpSp>
                <p:nvGrpSpPr>
                  <p:cNvPr id="77" name="Group 76">
                    <a:extLst>
                      <a:ext uri="{FF2B5EF4-FFF2-40B4-BE49-F238E27FC236}">
                        <a16:creationId xmlns:a16="http://schemas.microsoft.com/office/drawing/2014/main" id="{19B1EE6C-F8DA-487C-9263-0AAF51C5C5F0}"/>
                      </a:ext>
                    </a:extLst>
                  </p:cNvPr>
                  <p:cNvGrpSpPr/>
                  <p:nvPr/>
                </p:nvGrpSpPr>
                <p:grpSpPr>
                  <a:xfrm>
                    <a:off x="1428146" y="0"/>
                    <a:ext cx="9395434" cy="6858000"/>
                    <a:chOff x="1428146" y="0"/>
                    <a:chExt cx="9395434" cy="6858000"/>
                  </a:xfrm>
                </p:grpSpPr>
                <p:grpSp>
                  <p:nvGrpSpPr>
                    <p:cNvPr id="79" name="Group 78">
                      <a:extLst>
                        <a:ext uri="{FF2B5EF4-FFF2-40B4-BE49-F238E27FC236}">
                          <a16:creationId xmlns:a16="http://schemas.microsoft.com/office/drawing/2014/main" id="{374A7A24-95E4-4978-B5CB-11021265E470}"/>
                        </a:ext>
                      </a:extLst>
                    </p:cNvPr>
                    <p:cNvGrpSpPr/>
                    <p:nvPr/>
                  </p:nvGrpSpPr>
                  <p:grpSpPr>
                    <a:xfrm>
                      <a:off x="1428146" y="0"/>
                      <a:ext cx="9395434" cy="6858000"/>
                      <a:chOff x="1428146" y="0"/>
                      <a:chExt cx="9395434" cy="6858000"/>
                    </a:xfrm>
                  </p:grpSpPr>
                  <p:pic>
                    <p:nvPicPr>
                      <p:cNvPr id="81" name="Picture 80">
                        <a:extLst>
                          <a:ext uri="{FF2B5EF4-FFF2-40B4-BE49-F238E27FC236}">
                            <a16:creationId xmlns:a16="http://schemas.microsoft.com/office/drawing/2014/main" id="{1B341ACC-CA35-4B1C-A758-D48E6A32BE1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524000" y="0"/>
                        <a:ext cx="9144000" cy="6858000"/>
                      </a:xfrm>
                      <a:prstGeom prst="rect">
                        <a:avLst/>
                      </a:prstGeom>
                    </p:spPr>
                  </p:pic>
                  <p:pic>
                    <p:nvPicPr>
                      <p:cNvPr id="82" name="Picture 81">
                        <a:extLst>
                          <a:ext uri="{FF2B5EF4-FFF2-40B4-BE49-F238E27FC236}">
                            <a16:creationId xmlns:a16="http://schemas.microsoft.com/office/drawing/2014/main" id="{5DD63A62-0C37-4E4E-A7D4-05184185350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044715">
                        <a:off x="4762520" y="1116414"/>
                        <a:ext cx="2666960" cy="1551012"/>
                      </a:xfrm>
                      <a:prstGeom prst="rect">
                        <a:avLst/>
                      </a:prstGeom>
                    </p:spPr>
                  </p:pic>
                  <p:pic>
                    <p:nvPicPr>
                      <p:cNvPr id="83" name="Picture 82">
                        <a:extLst>
                          <a:ext uri="{FF2B5EF4-FFF2-40B4-BE49-F238E27FC236}">
                            <a16:creationId xmlns:a16="http://schemas.microsoft.com/office/drawing/2014/main" id="{2136BE59-7978-4689-8499-DABAF46E47E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934" b="89877" l="10000" r="90000">
                                    <a14:foregroundMark x1="42442" y1="9166" x2="48605" y2="7934"/>
                                    <a14:foregroundMark x1="48605" y1="7934" x2="48953" y2="8208"/>
                                  </a14:backgroundRemoval>
                                </a14:imgEffect>
                              </a14:imgLayer>
                            </a14:imgProps>
                          </a:ext>
                        </a:extLst>
                      </a:blip>
                      <a:srcRect l="23134" r="20821" b="8391"/>
                      <a:stretch/>
                    </p:blipFill>
                    <p:spPr>
                      <a:xfrm rot="647713">
                        <a:off x="6246986" y="2656554"/>
                        <a:ext cx="1490070" cy="2288646"/>
                      </a:xfrm>
                      <a:prstGeom prst="rect">
                        <a:avLst/>
                      </a:prstGeom>
                    </p:spPr>
                  </p:pic>
                  <p:pic>
                    <p:nvPicPr>
                      <p:cNvPr id="84" name="Picture 83">
                        <a:extLst>
                          <a:ext uri="{FF2B5EF4-FFF2-40B4-BE49-F238E27FC236}">
                            <a16:creationId xmlns:a16="http://schemas.microsoft.com/office/drawing/2014/main" id="{769301EF-FBE6-4A84-ADE9-964C16CD897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304329">
                        <a:off x="2150818" y="849557"/>
                        <a:ext cx="1436558" cy="947661"/>
                      </a:xfrm>
                      <a:prstGeom prst="rect">
                        <a:avLst/>
                      </a:prstGeom>
                    </p:spPr>
                  </p:pic>
                  <p:pic>
                    <p:nvPicPr>
                      <p:cNvPr id="85" name="Picture 84">
                        <a:extLst>
                          <a:ext uri="{FF2B5EF4-FFF2-40B4-BE49-F238E27FC236}">
                            <a16:creationId xmlns:a16="http://schemas.microsoft.com/office/drawing/2014/main" id="{7A6CD2C1-6234-4983-A3AE-3DBDDEF60B3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304329">
                        <a:off x="2836620" y="1696129"/>
                        <a:ext cx="1436558" cy="947661"/>
                      </a:xfrm>
                      <a:prstGeom prst="rect">
                        <a:avLst/>
                      </a:prstGeom>
                    </p:spPr>
                  </p:pic>
                  <p:pic>
                    <p:nvPicPr>
                      <p:cNvPr id="86" name="Picture 85">
                        <a:extLst>
                          <a:ext uri="{FF2B5EF4-FFF2-40B4-BE49-F238E27FC236}">
                            <a16:creationId xmlns:a16="http://schemas.microsoft.com/office/drawing/2014/main" id="{AF1A1252-A65C-4D96-9FA4-B804AA3C25D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1428146" y="1385034"/>
                        <a:ext cx="1436558" cy="947661"/>
                      </a:xfrm>
                      <a:prstGeom prst="rect">
                        <a:avLst/>
                      </a:prstGeom>
                    </p:spPr>
                  </p:pic>
                  <p:pic>
                    <p:nvPicPr>
                      <p:cNvPr id="87" name="Picture 86">
                        <a:extLst>
                          <a:ext uri="{FF2B5EF4-FFF2-40B4-BE49-F238E27FC236}">
                            <a16:creationId xmlns:a16="http://schemas.microsoft.com/office/drawing/2014/main" id="{597364AB-2C4D-41AE-A1B4-CC8E46CE08A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1710652" y="2287813"/>
                        <a:ext cx="1436558" cy="947661"/>
                      </a:xfrm>
                      <a:prstGeom prst="rect">
                        <a:avLst/>
                      </a:prstGeom>
                    </p:spPr>
                  </p:pic>
                  <p:pic>
                    <p:nvPicPr>
                      <p:cNvPr id="88" name="Picture 87">
                        <a:extLst>
                          <a:ext uri="{FF2B5EF4-FFF2-40B4-BE49-F238E27FC236}">
                            <a16:creationId xmlns:a16="http://schemas.microsoft.com/office/drawing/2014/main" id="{013772A8-2871-42AB-A1DE-1D159FB0B64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1530206" y="3269056"/>
                        <a:ext cx="1377476" cy="947661"/>
                      </a:xfrm>
                      <a:prstGeom prst="rect">
                        <a:avLst/>
                      </a:prstGeom>
                    </p:spPr>
                  </p:pic>
                  <p:pic>
                    <p:nvPicPr>
                      <p:cNvPr id="89" name="Picture 88">
                        <a:extLst>
                          <a:ext uri="{FF2B5EF4-FFF2-40B4-BE49-F238E27FC236}">
                            <a16:creationId xmlns:a16="http://schemas.microsoft.com/office/drawing/2014/main" id="{4AA13F07-88B1-46ED-B006-39B1F01A225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2733985" y="3761555"/>
                        <a:ext cx="1476697" cy="947661"/>
                      </a:xfrm>
                      <a:prstGeom prst="rect">
                        <a:avLst/>
                      </a:prstGeom>
                    </p:spPr>
                  </p:pic>
                  <p:pic>
                    <p:nvPicPr>
                      <p:cNvPr id="90" name="Picture 89">
                        <a:extLst>
                          <a:ext uri="{FF2B5EF4-FFF2-40B4-BE49-F238E27FC236}">
                            <a16:creationId xmlns:a16="http://schemas.microsoft.com/office/drawing/2014/main" id="{1527508A-7C0A-4889-9E44-41F68A82E95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3610643" y="3390180"/>
                        <a:ext cx="1476697" cy="947661"/>
                      </a:xfrm>
                      <a:prstGeom prst="rect">
                        <a:avLst/>
                      </a:prstGeom>
                    </p:spPr>
                  </p:pic>
                  <p:pic>
                    <p:nvPicPr>
                      <p:cNvPr id="91" name="Picture 90">
                        <a:extLst>
                          <a:ext uri="{FF2B5EF4-FFF2-40B4-BE49-F238E27FC236}">
                            <a16:creationId xmlns:a16="http://schemas.microsoft.com/office/drawing/2014/main" id="{4E588417-8DA4-4CC8-8DA0-B4364E58F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3038972" y="2588661"/>
                        <a:ext cx="1187968" cy="762371"/>
                      </a:xfrm>
                      <a:prstGeom prst="rect">
                        <a:avLst/>
                      </a:prstGeom>
                    </p:spPr>
                  </p:pic>
                  <p:pic>
                    <p:nvPicPr>
                      <p:cNvPr id="92" name="Picture 91">
                        <a:extLst>
                          <a:ext uri="{FF2B5EF4-FFF2-40B4-BE49-F238E27FC236}">
                            <a16:creationId xmlns:a16="http://schemas.microsoft.com/office/drawing/2014/main" id="{55D7D709-B218-4045-91B9-1D49C461A5A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4140475" y="2346164"/>
                        <a:ext cx="1187968" cy="762371"/>
                      </a:xfrm>
                      <a:prstGeom prst="rect">
                        <a:avLst/>
                      </a:prstGeom>
                    </p:spPr>
                  </p:pic>
                  <p:pic>
                    <p:nvPicPr>
                      <p:cNvPr id="93" name="Picture 92">
                        <a:extLst>
                          <a:ext uri="{FF2B5EF4-FFF2-40B4-BE49-F238E27FC236}">
                            <a16:creationId xmlns:a16="http://schemas.microsoft.com/office/drawing/2014/main" id="{0C113F64-77CE-4221-B050-2BEB57F0B69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293333">
                        <a:off x="6579040" y="1889520"/>
                        <a:ext cx="1476697" cy="947661"/>
                      </a:xfrm>
                      <a:prstGeom prst="rect">
                        <a:avLst/>
                      </a:prstGeom>
                    </p:spPr>
                  </p:pic>
                  <p:pic>
                    <p:nvPicPr>
                      <p:cNvPr id="94" name="Picture 93">
                        <a:extLst>
                          <a:ext uri="{FF2B5EF4-FFF2-40B4-BE49-F238E27FC236}">
                            <a16:creationId xmlns:a16="http://schemas.microsoft.com/office/drawing/2014/main" id="{84D3EC00-9DD1-46E2-9BB9-80C351BA7B2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0879674">
                        <a:off x="7043940" y="1382393"/>
                        <a:ext cx="1513117" cy="947661"/>
                      </a:xfrm>
                      <a:prstGeom prst="rect">
                        <a:avLst/>
                      </a:prstGeom>
                    </p:spPr>
                  </p:pic>
                  <p:pic>
                    <p:nvPicPr>
                      <p:cNvPr id="95" name="Picture 94">
                        <a:extLst>
                          <a:ext uri="{FF2B5EF4-FFF2-40B4-BE49-F238E27FC236}">
                            <a16:creationId xmlns:a16="http://schemas.microsoft.com/office/drawing/2014/main" id="{EAC21F11-E713-4623-B012-496E56A5B5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387737">
                        <a:off x="8180721" y="1138261"/>
                        <a:ext cx="1513117" cy="947661"/>
                      </a:xfrm>
                      <a:prstGeom prst="rect">
                        <a:avLst/>
                      </a:prstGeom>
                    </p:spPr>
                  </p:pic>
                  <p:pic>
                    <p:nvPicPr>
                      <p:cNvPr id="96" name="Picture 95">
                        <a:extLst>
                          <a:ext uri="{FF2B5EF4-FFF2-40B4-BE49-F238E27FC236}">
                            <a16:creationId xmlns:a16="http://schemas.microsoft.com/office/drawing/2014/main" id="{AA99CCD7-72E8-4638-A098-F1AD2D2079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387737">
                        <a:off x="8831656" y="1751877"/>
                        <a:ext cx="1513117" cy="947661"/>
                      </a:xfrm>
                      <a:prstGeom prst="rect">
                        <a:avLst/>
                      </a:prstGeom>
                    </p:spPr>
                  </p:pic>
                  <p:pic>
                    <p:nvPicPr>
                      <p:cNvPr id="97" name="Picture 96">
                        <a:extLst>
                          <a:ext uri="{FF2B5EF4-FFF2-40B4-BE49-F238E27FC236}">
                            <a16:creationId xmlns:a16="http://schemas.microsoft.com/office/drawing/2014/main" id="{1DC66AB1-47C7-4442-AA61-C6E8105B966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387737">
                        <a:off x="8015239" y="3050760"/>
                        <a:ext cx="1513117" cy="947661"/>
                      </a:xfrm>
                      <a:prstGeom prst="rect">
                        <a:avLst/>
                      </a:prstGeom>
                    </p:spPr>
                  </p:pic>
                  <p:pic>
                    <p:nvPicPr>
                      <p:cNvPr id="98" name="Picture 97">
                        <a:extLst>
                          <a:ext uri="{FF2B5EF4-FFF2-40B4-BE49-F238E27FC236}">
                            <a16:creationId xmlns:a16="http://schemas.microsoft.com/office/drawing/2014/main" id="{7D7CF47A-668A-4760-8701-CD0525EE1EF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387737">
                        <a:off x="7662065" y="1909671"/>
                        <a:ext cx="1513117" cy="947661"/>
                      </a:xfrm>
                      <a:prstGeom prst="rect">
                        <a:avLst/>
                      </a:prstGeom>
                    </p:spPr>
                  </p:pic>
                  <p:pic>
                    <p:nvPicPr>
                      <p:cNvPr id="99" name="Picture 98">
                        <a:extLst>
                          <a:ext uri="{FF2B5EF4-FFF2-40B4-BE49-F238E27FC236}">
                            <a16:creationId xmlns:a16="http://schemas.microsoft.com/office/drawing/2014/main" id="{BA285205-1444-4271-815A-BCF5B65E2B2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934" b="89877" l="10000" r="90000">
                                    <a14:foregroundMark x1="42442" y1="9166" x2="48605" y2="7934"/>
                                    <a14:foregroundMark x1="48605" y1="7934" x2="48953" y2="8208"/>
                                  </a14:backgroundRemoval>
                                </a14:imgEffect>
                              </a14:imgLayer>
                            </a14:imgProps>
                          </a:ext>
                        </a:extLst>
                      </a:blip>
                      <a:srcRect l="23135" r="24728" b="8391"/>
                      <a:stretch/>
                    </p:blipFill>
                    <p:spPr>
                      <a:xfrm rot="647713">
                        <a:off x="9845836" y="1636758"/>
                        <a:ext cx="977744" cy="1787278"/>
                      </a:xfrm>
                      <a:prstGeom prst="rect">
                        <a:avLst/>
                      </a:prstGeom>
                    </p:spPr>
                  </p:pic>
                  <p:pic>
                    <p:nvPicPr>
                      <p:cNvPr id="100" name="Picture 99">
                        <a:extLst>
                          <a:ext uri="{FF2B5EF4-FFF2-40B4-BE49-F238E27FC236}">
                            <a16:creationId xmlns:a16="http://schemas.microsoft.com/office/drawing/2014/main" id="{A204E2BB-DB71-48F8-8393-5A48709BED1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387737">
                        <a:off x="7496793" y="4332453"/>
                        <a:ext cx="1513117" cy="947661"/>
                      </a:xfrm>
                      <a:prstGeom prst="rect">
                        <a:avLst/>
                      </a:prstGeom>
                    </p:spPr>
                  </p:pic>
                  <p:pic>
                    <p:nvPicPr>
                      <p:cNvPr id="101" name="Picture 100">
                        <a:extLst>
                          <a:ext uri="{FF2B5EF4-FFF2-40B4-BE49-F238E27FC236}">
                            <a16:creationId xmlns:a16="http://schemas.microsoft.com/office/drawing/2014/main" id="{56A4CAEA-B713-4174-8D9F-D9DF526D0A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rot="21387737">
                        <a:off x="8571164" y="3927904"/>
                        <a:ext cx="1513117" cy="947661"/>
                      </a:xfrm>
                      <a:prstGeom prst="rect">
                        <a:avLst/>
                      </a:prstGeom>
                    </p:spPr>
                  </p:pic>
                  <p:pic>
                    <p:nvPicPr>
                      <p:cNvPr id="102" name="Picture 101">
                        <a:extLst>
                          <a:ext uri="{FF2B5EF4-FFF2-40B4-BE49-F238E27FC236}">
                            <a16:creationId xmlns:a16="http://schemas.microsoft.com/office/drawing/2014/main" id="{FAB2E68E-7FB9-4861-8204-E9C4FA6FD8C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r="40438"/>
                      <a:stretch/>
                    </p:blipFill>
                    <p:spPr>
                      <a:xfrm rot="21387737">
                        <a:off x="9762464" y="3872379"/>
                        <a:ext cx="901244" cy="947661"/>
                      </a:xfrm>
                      <a:prstGeom prst="rect">
                        <a:avLst/>
                      </a:prstGeom>
                    </p:spPr>
                  </p:pic>
                </p:grpSp>
                <p:pic>
                  <p:nvPicPr>
                    <p:cNvPr id="80" name="Picture 79">
                      <a:extLst>
                        <a:ext uri="{FF2B5EF4-FFF2-40B4-BE49-F238E27FC236}">
                          <a16:creationId xmlns:a16="http://schemas.microsoft.com/office/drawing/2014/main" id="{570D1CCF-A0E0-4DFA-BA7D-0593FF162D0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44027"/>
                    <a:stretch/>
                  </p:blipFill>
                  <p:spPr>
                    <a:xfrm rot="21293333">
                      <a:off x="1552715" y="1468474"/>
                      <a:ext cx="664938" cy="762371"/>
                    </a:xfrm>
                    <a:prstGeom prst="rect">
                      <a:avLst/>
                    </a:prstGeom>
                  </p:spPr>
                </p:pic>
              </p:grpSp>
              <p:pic>
                <p:nvPicPr>
                  <p:cNvPr id="78" name="Picture 77">
                    <a:extLst>
                      <a:ext uri="{FF2B5EF4-FFF2-40B4-BE49-F238E27FC236}">
                        <a16:creationId xmlns:a16="http://schemas.microsoft.com/office/drawing/2014/main" id="{0F96EACE-6DAB-48A9-99A2-C373A831845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934" b="89877" l="10000" r="90000">
                                <a14:foregroundMark x1="42442" y1="9166" x2="48605" y2="7934"/>
                                <a14:foregroundMark x1="48605" y1="7934" x2="48953" y2="8208"/>
                              </a14:backgroundRemoval>
                            </a14:imgEffect>
                          </a14:imgLayer>
                        </a14:imgProps>
                      </a:ext>
                    </a:extLst>
                  </a:blip>
                  <a:srcRect l="23134" r="20821" b="40737"/>
                  <a:stretch/>
                </p:blipFill>
                <p:spPr>
                  <a:xfrm rot="352153">
                    <a:off x="4353453" y="1436811"/>
                    <a:ext cx="1218160" cy="1082044"/>
                  </a:xfrm>
                  <a:prstGeom prst="rect">
                    <a:avLst/>
                  </a:prstGeom>
                </p:spPr>
              </p:pic>
            </p:grpSp>
            <p:pic>
              <p:nvPicPr>
                <p:cNvPr id="68" name="Picture 67">
                  <a:extLst>
                    <a:ext uri="{FF2B5EF4-FFF2-40B4-BE49-F238E27FC236}">
                      <a16:creationId xmlns:a16="http://schemas.microsoft.com/office/drawing/2014/main" id="{2848F634-63E2-41AC-9F99-2217DF5E4C99}"/>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657" b="93777" l="6548" r="95833">
                              <a14:foregroundMark x1="8690" y1="57082" x2="6548" y2="43562"/>
                              <a14:foregroundMark x1="6548" y1="43562" x2="7619" y2="41202"/>
                              <a14:foregroundMark x1="92500" y1="63090" x2="76548" y2="93991"/>
                              <a14:foregroundMark x1="76548" y1="93991" x2="72262" y2="93777"/>
                              <a14:foregroundMark x1="95833" y1="74249" x2="95476" y2="69099"/>
                            </a14:backgroundRemoval>
                          </a14:imgEffect>
                        </a14:imgLayer>
                      </a14:imgProps>
                    </a:ext>
                  </a:extLst>
                </a:blip>
                <a:stretch>
                  <a:fillRect/>
                </a:stretch>
              </p:blipFill>
              <p:spPr>
                <a:xfrm rot="19653070">
                  <a:off x="5119629" y="1032685"/>
                  <a:ext cx="1296595" cy="719302"/>
                </a:xfrm>
                <a:prstGeom prst="rect">
                  <a:avLst/>
                </a:prstGeom>
              </p:spPr>
            </p:pic>
            <p:pic>
              <p:nvPicPr>
                <p:cNvPr id="69" name="Picture 68">
                  <a:extLst>
                    <a:ext uri="{FF2B5EF4-FFF2-40B4-BE49-F238E27FC236}">
                      <a16:creationId xmlns:a16="http://schemas.microsoft.com/office/drawing/2014/main" id="{C509C0FC-06DD-4CE1-9424-461471B43DA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657" b="93777" l="6548" r="95833">
                              <a14:foregroundMark x1="8690" y1="57082" x2="6548" y2="43562"/>
                              <a14:foregroundMark x1="6548" y1="43562" x2="7619" y2="41202"/>
                              <a14:foregroundMark x1="92500" y1="63090" x2="76548" y2="93991"/>
                              <a14:foregroundMark x1="76548" y1="93991" x2="72262" y2="93777"/>
                              <a14:foregroundMark x1="95833" y1="74249" x2="95476" y2="69099"/>
                            </a14:backgroundRemoval>
                          </a14:imgEffect>
                        </a14:imgLayer>
                      </a14:imgProps>
                    </a:ext>
                  </a:extLst>
                </a:blip>
                <a:stretch>
                  <a:fillRect/>
                </a:stretch>
              </p:blipFill>
              <p:spPr>
                <a:xfrm rot="2105121">
                  <a:off x="6786520" y="2628645"/>
                  <a:ext cx="1122007" cy="622447"/>
                </a:xfrm>
                <a:prstGeom prst="rect">
                  <a:avLst/>
                </a:prstGeom>
              </p:spPr>
            </p:pic>
            <p:grpSp>
              <p:nvGrpSpPr>
                <p:cNvPr id="70" name="Group 69">
                  <a:extLst>
                    <a:ext uri="{FF2B5EF4-FFF2-40B4-BE49-F238E27FC236}">
                      <a16:creationId xmlns:a16="http://schemas.microsoft.com/office/drawing/2014/main" id="{14415FBF-029A-4B4E-A391-577841A2A6F6}"/>
                    </a:ext>
                  </a:extLst>
                </p:cNvPr>
                <p:cNvGrpSpPr/>
                <p:nvPr/>
              </p:nvGrpSpPr>
              <p:grpSpPr>
                <a:xfrm>
                  <a:off x="4974785" y="4986000"/>
                  <a:ext cx="988560" cy="835920"/>
                  <a:chOff x="4974785" y="4986000"/>
                  <a:chExt cx="988560" cy="835920"/>
                </a:xfrm>
              </p:grpSpPr>
              <mc:AlternateContent xmlns:mc="http://schemas.openxmlformats.org/markup-compatibility/2006" xmlns:p14="http://schemas.microsoft.com/office/powerpoint/2010/main">
                <mc:Choice Requires="p14">
                  <p:contentPart p14:bwMode="auto" r:id="rId12">
                    <p14:nvContentPartPr>
                      <p14:cNvPr id="71" name="Ink 70">
                        <a:extLst>
                          <a:ext uri="{FF2B5EF4-FFF2-40B4-BE49-F238E27FC236}">
                            <a16:creationId xmlns:a16="http://schemas.microsoft.com/office/drawing/2014/main" id="{7D6FAA12-6005-46BC-B1D2-C31A1A59BA17}"/>
                          </a:ext>
                        </a:extLst>
                      </p14:cNvPr>
                      <p14:cNvContentPartPr/>
                      <p14:nvPr/>
                    </p14:nvContentPartPr>
                    <p14:xfrm>
                      <a:off x="4974785" y="4986000"/>
                      <a:ext cx="889200" cy="774000"/>
                    </p14:xfrm>
                  </p:contentPart>
                </mc:Choice>
                <mc:Fallback xmlns="">
                  <p:pic>
                    <p:nvPicPr>
                      <p:cNvPr id="71" name="Ink 70">
                        <a:extLst>
                          <a:ext uri="{FF2B5EF4-FFF2-40B4-BE49-F238E27FC236}">
                            <a16:creationId xmlns:a16="http://schemas.microsoft.com/office/drawing/2014/main" id="{7D6FAA12-6005-46BC-B1D2-C31A1A59BA17}"/>
                          </a:ext>
                        </a:extLst>
                      </p:cNvPr>
                      <p:cNvPicPr/>
                      <p:nvPr/>
                    </p:nvPicPr>
                    <p:blipFill>
                      <a:blip r:embed="rId13"/>
                      <a:stretch>
                        <a:fillRect/>
                      </a:stretch>
                    </p:blipFill>
                    <p:spPr>
                      <a:xfrm>
                        <a:off x="4956785" y="4968000"/>
                        <a:ext cx="92484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2" name="Ink 71">
                        <a:extLst>
                          <a:ext uri="{FF2B5EF4-FFF2-40B4-BE49-F238E27FC236}">
                            <a16:creationId xmlns:a16="http://schemas.microsoft.com/office/drawing/2014/main" id="{F04D462B-002D-4340-BC19-265715305CE9}"/>
                          </a:ext>
                        </a:extLst>
                      </p14:cNvPr>
                      <p14:cNvContentPartPr/>
                      <p14:nvPr/>
                    </p14:nvContentPartPr>
                    <p14:xfrm>
                      <a:off x="5565185" y="5476320"/>
                      <a:ext cx="352800" cy="263880"/>
                    </p14:xfrm>
                  </p:contentPart>
                </mc:Choice>
                <mc:Fallback xmlns="">
                  <p:pic>
                    <p:nvPicPr>
                      <p:cNvPr id="72" name="Ink 71">
                        <a:extLst>
                          <a:ext uri="{FF2B5EF4-FFF2-40B4-BE49-F238E27FC236}">
                            <a16:creationId xmlns:a16="http://schemas.microsoft.com/office/drawing/2014/main" id="{F04D462B-002D-4340-BC19-265715305CE9}"/>
                          </a:ext>
                        </a:extLst>
                      </p:cNvPr>
                      <p:cNvPicPr/>
                      <p:nvPr/>
                    </p:nvPicPr>
                    <p:blipFill>
                      <a:blip r:embed="rId15"/>
                      <a:stretch>
                        <a:fillRect/>
                      </a:stretch>
                    </p:blipFill>
                    <p:spPr>
                      <a:xfrm>
                        <a:off x="5547185" y="5458680"/>
                        <a:ext cx="3884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3" name="Ink 72">
                        <a:extLst>
                          <a:ext uri="{FF2B5EF4-FFF2-40B4-BE49-F238E27FC236}">
                            <a16:creationId xmlns:a16="http://schemas.microsoft.com/office/drawing/2014/main" id="{2F51C676-47ED-4309-AA45-DE968E881562}"/>
                          </a:ext>
                        </a:extLst>
                      </p14:cNvPr>
                      <p14:cNvContentPartPr/>
                      <p14:nvPr/>
                    </p14:nvContentPartPr>
                    <p14:xfrm>
                      <a:off x="5023745" y="5027040"/>
                      <a:ext cx="797040" cy="794880"/>
                    </p14:xfrm>
                  </p:contentPart>
                </mc:Choice>
                <mc:Fallback xmlns="">
                  <p:pic>
                    <p:nvPicPr>
                      <p:cNvPr id="73" name="Ink 72">
                        <a:extLst>
                          <a:ext uri="{FF2B5EF4-FFF2-40B4-BE49-F238E27FC236}">
                            <a16:creationId xmlns:a16="http://schemas.microsoft.com/office/drawing/2014/main" id="{2F51C676-47ED-4309-AA45-DE968E881562}"/>
                          </a:ext>
                        </a:extLst>
                      </p:cNvPr>
                      <p:cNvPicPr/>
                      <p:nvPr/>
                    </p:nvPicPr>
                    <p:blipFill>
                      <a:blip r:embed="rId17"/>
                      <a:stretch>
                        <a:fillRect/>
                      </a:stretch>
                    </p:blipFill>
                    <p:spPr>
                      <a:xfrm>
                        <a:off x="5006105" y="5009400"/>
                        <a:ext cx="83268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4" name="Ink 73">
                        <a:extLst>
                          <a:ext uri="{FF2B5EF4-FFF2-40B4-BE49-F238E27FC236}">
                            <a16:creationId xmlns:a16="http://schemas.microsoft.com/office/drawing/2014/main" id="{7A8899EE-A47A-4607-91EA-6ABA705533DD}"/>
                          </a:ext>
                        </a:extLst>
                      </p14:cNvPr>
                      <p14:cNvContentPartPr/>
                      <p14:nvPr/>
                    </p14:nvContentPartPr>
                    <p14:xfrm>
                      <a:off x="5554745" y="5696280"/>
                      <a:ext cx="3600" cy="5040"/>
                    </p14:xfrm>
                  </p:contentPart>
                </mc:Choice>
                <mc:Fallback xmlns="">
                  <p:pic>
                    <p:nvPicPr>
                      <p:cNvPr id="74" name="Ink 73">
                        <a:extLst>
                          <a:ext uri="{FF2B5EF4-FFF2-40B4-BE49-F238E27FC236}">
                            <a16:creationId xmlns:a16="http://schemas.microsoft.com/office/drawing/2014/main" id="{7A8899EE-A47A-4607-91EA-6ABA705533DD}"/>
                          </a:ext>
                        </a:extLst>
                      </p:cNvPr>
                      <p:cNvPicPr/>
                      <p:nvPr/>
                    </p:nvPicPr>
                    <p:blipFill>
                      <a:blip r:embed="rId19"/>
                      <a:stretch>
                        <a:fillRect/>
                      </a:stretch>
                    </p:blipFill>
                    <p:spPr>
                      <a:xfrm>
                        <a:off x="5537105" y="5678640"/>
                        <a:ext cx="39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5" name="Ink 74">
                        <a:extLst>
                          <a:ext uri="{FF2B5EF4-FFF2-40B4-BE49-F238E27FC236}">
                            <a16:creationId xmlns:a16="http://schemas.microsoft.com/office/drawing/2014/main" id="{5A0AB7F0-734D-4231-B0BB-626711F375B7}"/>
                          </a:ext>
                        </a:extLst>
                      </p14:cNvPr>
                      <p14:cNvContentPartPr/>
                      <p14:nvPr/>
                    </p14:nvContentPartPr>
                    <p14:xfrm>
                      <a:off x="5582465" y="5752080"/>
                      <a:ext cx="9000" cy="9000"/>
                    </p14:xfrm>
                  </p:contentPart>
                </mc:Choice>
                <mc:Fallback xmlns="">
                  <p:pic>
                    <p:nvPicPr>
                      <p:cNvPr id="75" name="Ink 74">
                        <a:extLst>
                          <a:ext uri="{FF2B5EF4-FFF2-40B4-BE49-F238E27FC236}">
                            <a16:creationId xmlns:a16="http://schemas.microsoft.com/office/drawing/2014/main" id="{5A0AB7F0-734D-4231-B0BB-626711F375B7}"/>
                          </a:ext>
                        </a:extLst>
                      </p:cNvPr>
                      <p:cNvPicPr/>
                      <p:nvPr/>
                    </p:nvPicPr>
                    <p:blipFill>
                      <a:blip r:embed="rId21"/>
                      <a:stretch>
                        <a:fillRect/>
                      </a:stretch>
                    </p:blipFill>
                    <p:spPr>
                      <a:xfrm>
                        <a:off x="5564465" y="5734440"/>
                        <a:ext cx="44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6" name="Ink 75">
                        <a:extLst>
                          <a:ext uri="{FF2B5EF4-FFF2-40B4-BE49-F238E27FC236}">
                            <a16:creationId xmlns:a16="http://schemas.microsoft.com/office/drawing/2014/main" id="{387D6EF2-DB98-4BDE-972A-65925507199A}"/>
                          </a:ext>
                        </a:extLst>
                      </p14:cNvPr>
                      <p14:cNvContentPartPr/>
                      <p14:nvPr/>
                    </p14:nvContentPartPr>
                    <p14:xfrm>
                      <a:off x="5489585" y="5550480"/>
                      <a:ext cx="473760" cy="246240"/>
                    </p14:xfrm>
                  </p:contentPart>
                </mc:Choice>
                <mc:Fallback xmlns="">
                  <p:pic>
                    <p:nvPicPr>
                      <p:cNvPr id="76" name="Ink 75">
                        <a:extLst>
                          <a:ext uri="{FF2B5EF4-FFF2-40B4-BE49-F238E27FC236}">
                            <a16:creationId xmlns:a16="http://schemas.microsoft.com/office/drawing/2014/main" id="{387D6EF2-DB98-4BDE-972A-65925507199A}"/>
                          </a:ext>
                        </a:extLst>
                      </p:cNvPr>
                      <p:cNvPicPr/>
                      <p:nvPr/>
                    </p:nvPicPr>
                    <p:blipFill>
                      <a:blip r:embed="rId23"/>
                      <a:stretch>
                        <a:fillRect/>
                      </a:stretch>
                    </p:blipFill>
                    <p:spPr>
                      <a:xfrm>
                        <a:off x="5471585" y="5532840"/>
                        <a:ext cx="509400" cy="281880"/>
                      </a:xfrm>
                      <a:prstGeom prst="rect">
                        <a:avLst/>
                      </a:prstGeom>
                    </p:spPr>
                  </p:pic>
                </mc:Fallback>
              </mc:AlternateContent>
            </p:grpSp>
          </p:grpSp>
          <p:pic>
            <p:nvPicPr>
              <p:cNvPr id="64" name="Picture 63">
                <a:extLst>
                  <a:ext uri="{FF2B5EF4-FFF2-40B4-BE49-F238E27FC236}">
                    <a16:creationId xmlns:a16="http://schemas.microsoft.com/office/drawing/2014/main" id="{1AE96C45-7CF9-462C-AA36-AEE8BB6FB142}"/>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4464" b="89286" l="4000" r="95556">
                            <a14:foregroundMark x1="7556" y1="69196" x2="4444" y2="77232"/>
                            <a14:foregroundMark x1="4444" y1="77232" x2="4444" y2="77232"/>
                            <a14:foregroundMark x1="95556" y1="7143" x2="95111" y2="4464"/>
                          </a14:backgroundRemoval>
                        </a14:imgEffect>
                      </a14:imgLayer>
                    </a14:imgProps>
                  </a:ext>
                </a:extLst>
              </a:blip>
              <a:stretch>
                <a:fillRect/>
              </a:stretch>
            </p:blipFill>
            <p:spPr>
              <a:xfrm rot="19159701">
                <a:off x="4796346" y="4298360"/>
                <a:ext cx="2143125" cy="2133600"/>
              </a:xfrm>
              <a:prstGeom prst="rect">
                <a:avLst/>
              </a:prstGeom>
            </p:spPr>
          </p:pic>
          <p:pic>
            <p:nvPicPr>
              <p:cNvPr id="65" name="Picture 64">
                <a:extLst>
                  <a:ext uri="{FF2B5EF4-FFF2-40B4-BE49-F238E27FC236}">
                    <a16:creationId xmlns:a16="http://schemas.microsoft.com/office/drawing/2014/main" id="{CF75332F-2142-4A6F-BA76-CBD0BC757624}"/>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4464" b="89286" l="4000" r="95556">
                            <a14:foregroundMark x1="7556" y1="69196" x2="4444" y2="77232"/>
                            <a14:foregroundMark x1="4444" y1="77232" x2="4444" y2="77232"/>
                            <a14:foregroundMark x1="95556" y1="7143" x2="95111" y2="4464"/>
                          </a14:backgroundRemoval>
                        </a14:imgEffect>
                      </a14:imgLayer>
                    </a14:imgProps>
                  </a:ext>
                </a:extLst>
              </a:blip>
              <a:stretch>
                <a:fillRect/>
              </a:stretch>
            </p:blipFill>
            <p:spPr>
              <a:xfrm rot="19159701">
                <a:off x="4429830" y="4252917"/>
                <a:ext cx="2143125" cy="2133600"/>
              </a:xfrm>
              <a:prstGeom prst="rect">
                <a:avLst/>
              </a:prstGeom>
            </p:spPr>
          </p:pic>
          <p:pic>
            <p:nvPicPr>
              <p:cNvPr id="66" name="Picture 65">
                <a:extLst>
                  <a:ext uri="{FF2B5EF4-FFF2-40B4-BE49-F238E27FC236}">
                    <a16:creationId xmlns:a16="http://schemas.microsoft.com/office/drawing/2014/main" id="{8139BBBA-2CFB-47D7-9B2B-6010FF353121}"/>
                  </a:ext>
                </a:extLst>
              </p:cNvPr>
              <p:cNvPicPr>
                <a:picLocks noChangeAspect="1"/>
              </p:cNvPicPr>
              <p:nvPr/>
            </p:nvPicPr>
            <p:blipFill>
              <a:blip r:embed="rId24">
                <a:extLst>
                  <a:ext uri="{BEBA8EAE-BF5A-486C-A8C5-ECC9F3942E4B}">
                    <a14:imgProps xmlns:a14="http://schemas.microsoft.com/office/drawing/2010/main">
                      <a14:imgLayer r:embed="rId25">
                        <a14:imgEffect>
                          <a14:backgroundRemoval t="4464" b="89286" l="4000" r="95556">
                            <a14:foregroundMark x1="7556" y1="69196" x2="4444" y2="77232"/>
                            <a14:foregroundMark x1="4444" y1="77232" x2="4444" y2="77232"/>
                            <a14:foregroundMark x1="95556" y1="7143" x2="95111" y2="4464"/>
                          </a14:backgroundRemoval>
                        </a14:imgEffect>
                      </a14:imgLayer>
                    </a14:imgProps>
                  </a:ext>
                </a:extLst>
              </a:blip>
              <a:stretch>
                <a:fillRect/>
              </a:stretch>
            </p:blipFill>
            <p:spPr>
              <a:xfrm rot="19159701">
                <a:off x="4623899" y="4279014"/>
                <a:ext cx="2143125" cy="2133600"/>
              </a:xfrm>
              <a:prstGeom prst="rect">
                <a:avLst/>
              </a:prstGeom>
            </p:spPr>
          </p:pic>
        </p:grpSp>
        <p:grpSp>
          <p:nvGrpSpPr>
            <p:cNvPr id="60" name="Group 59">
              <a:extLst>
                <a:ext uri="{FF2B5EF4-FFF2-40B4-BE49-F238E27FC236}">
                  <a16:creationId xmlns:a16="http://schemas.microsoft.com/office/drawing/2014/main" id="{29746A38-0F62-4C04-84EE-EDA1131A4ACD}"/>
                </a:ext>
              </a:extLst>
            </p:cNvPr>
            <p:cNvGrpSpPr/>
            <p:nvPr/>
          </p:nvGrpSpPr>
          <p:grpSpPr>
            <a:xfrm>
              <a:off x="9216828" y="5157191"/>
              <a:ext cx="1000080" cy="849960"/>
              <a:chOff x="4993505" y="4973760"/>
              <a:chExt cx="1000080" cy="849960"/>
            </a:xfrm>
          </p:grpSpPr>
          <mc:AlternateContent xmlns:mc="http://schemas.openxmlformats.org/markup-compatibility/2006" xmlns:p14="http://schemas.microsoft.com/office/powerpoint/2010/main">
            <mc:Choice Requires="p14">
              <p:contentPart p14:bwMode="auto" r:id="rId26">
                <p14:nvContentPartPr>
                  <p14:cNvPr id="61" name="Ink 60">
                    <a:extLst>
                      <a:ext uri="{FF2B5EF4-FFF2-40B4-BE49-F238E27FC236}">
                        <a16:creationId xmlns:a16="http://schemas.microsoft.com/office/drawing/2014/main" id="{67092A9B-A07A-4B25-BD12-EDD7752302C2}"/>
                      </a:ext>
                    </a:extLst>
                  </p14:cNvPr>
                  <p14:cNvContentPartPr/>
                  <p14:nvPr/>
                </p14:nvContentPartPr>
                <p14:xfrm>
                  <a:off x="4993505" y="4973760"/>
                  <a:ext cx="1000080" cy="780480"/>
                </p14:xfrm>
              </p:contentPart>
            </mc:Choice>
            <mc:Fallback xmlns="">
              <p:pic>
                <p:nvPicPr>
                  <p:cNvPr id="61" name="Ink 60">
                    <a:extLst>
                      <a:ext uri="{FF2B5EF4-FFF2-40B4-BE49-F238E27FC236}">
                        <a16:creationId xmlns:a16="http://schemas.microsoft.com/office/drawing/2014/main" id="{67092A9B-A07A-4B25-BD12-EDD7752302C2}"/>
                      </a:ext>
                    </a:extLst>
                  </p:cNvPr>
                  <p:cNvPicPr/>
                  <p:nvPr/>
                </p:nvPicPr>
                <p:blipFill>
                  <a:blip r:embed="rId27"/>
                  <a:stretch>
                    <a:fillRect/>
                  </a:stretch>
                </p:blipFill>
                <p:spPr>
                  <a:xfrm>
                    <a:off x="4975505" y="4955760"/>
                    <a:ext cx="103572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Ink 61">
                    <a:extLst>
                      <a:ext uri="{FF2B5EF4-FFF2-40B4-BE49-F238E27FC236}">
                        <a16:creationId xmlns:a16="http://schemas.microsoft.com/office/drawing/2014/main" id="{D158E85B-E536-42D7-B6E8-F74EC4EE1960}"/>
                      </a:ext>
                    </a:extLst>
                  </p14:cNvPr>
                  <p14:cNvContentPartPr/>
                  <p14:nvPr/>
                </p14:nvContentPartPr>
                <p14:xfrm>
                  <a:off x="5058665" y="5107680"/>
                  <a:ext cx="884880" cy="716040"/>
                </p14:xfrm>
              </p:contentPart>
            </mc:Choice>
            <mc:Fallback xmlns="">
              <p:pic>
                <p:nvPicPr>
                  <p:cNvPr id="62" name="Ink 61">
                    <a:extLst>
                      <a:ext uri="{FF2B5EF4-FFF2-40B4-BE49-F238E27FC236}">
                        <a16:creationId xmlns:a16="http://schemas.microsoft.com/office/drawing/2014/main" id="{D158E85B-E536-42D7-B6E8-F74EC4EE1960}"/>
                      </a:ext>
                    </a:extLst>
                  </p:cNvPr>
                  <p:cNvPicPr/>
                  <p:nvPr/>
                </p:nvPicPr>
                <p:blipFill>
                  <a:blip r:embed="rId29"/>
                  <a:stretch>
                    <a:fillRect/>
                  </a:stretch>
                </p:blipFill>
                <p:spPr>
                  <a:xfrm>
                    <a:off x="5040665" y="5089680"/>
                    <a:ext cx="920520" cy="751680"/>
                  </a:xfrm>
                  <a:prstGeom prst="rect">
                    <a:avLst/>
                  </a:prstGeom>
                </p:spPr>
              </p:pic>
            </mc:Fallback>
          </mc:AlternateContent>
        </p:grpSp>
      </p:grpSp>
    </p:spTree>
    <p:extLst>
      <p:ext uri="{BB962C8B-B14F-4D97-AF65-F5344CB8AC3E}">
        <p14:creationId xmlns:p14="http://schemas.microsoft.com/office/powerpoint/2010/main" val="152919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8"/>
                                        </p:tgtEl>
                                      </p:cBhvr>
                                    </p:animEffect>
                                    <p:anim calcmode="lin" valueType="num">
                                      <p:cBhvr>
                                        <p:cTn id="14" dur="1000"/>
                                        <p:tgtEl>
                                          <p:spTgt spid="58"/>
                                        </p:tgtEl>
                                        <p:attrNameLst>
                                          <p:attrName>ppt_x</p:attrName>
                                        </p:attrNameLst>
                                      </p:cBhvr>
                                      <p:tavLst>
                                        <p:tav tm="0">
                                          <p:val>
                                            <p:strVal val="ppt_x"/>
                                          </p:val>
                                        </p:tav>
                                        <p:tav tm="100000">
                                          <p:val>
                                            <p:strVal val="ppt_x"/>
                                          </p:val>
                                        </p:tav>
                                      </p:tavLst>
                                    </p:anim>
                                    <p:anim calcmode="lin" valueType="num">
                                      <p:cBhvr>
                                        <p:cTn id="15" dur="1000"/>
                                        <p:tgtEl>
                                          <p:spTgt spid="58"/>
                                        </p:tgtEl>
                                        <p:attrNameLst>
                                          <p:attrName>ppt_y</p:attrName>
                                        </p:attrNameLst>
                                      </p:cBhvr>
                                      <p:tavLst>
                                        <p:tav tm="0">
                                          <p:val>
                                            <p:strVal val="ppt_y"/>
                                          </p:val>
                                        </p:tav>
                                        <p:tav tm="100000">
                                          <p:val>
                                            <p:strVal val="ppt_y+.1"/>
                                          </p:val>
                                        </p:tav>
                                      </p:tavLst>
                                    </p:anim>
                                    <p:set>
                                      <p:cBhvr>
                                        <p:cTn id="16" dur="1" fill="hold">
                                          <p:stCondLst>
                                            <p:cond delay="999"/>
                                          </p:stCondLst>
                                        </p:cTn>
                                        <p:tgtEl>
                                          <p:spTgt spid="5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Young Adulthood</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5257800" cy="4351338"/>
          </a:xfrm>
        </p:spPr>
        <p:txBody>
          <a:bodyPr>
            <a:normAutofit lnSpcReduction="10000"/>
          </a:bodyPr>
          <a:lstStyle/>
          <a:p>
            <a:r>
              <a:rPr lang="en-US" dirty="0">
                <a:latin typeface="Comic Sans MS" panose="030F0702030302020204" pitchFamily="66" charset="0"/>
              </a:rPr>
              <a:t>As an adult Joseph joined the Société Populaire, an arm of the Jacobins.</a:t>
            </a:r>
          </a:p>
          <a:p>
            <a:r>
              <a:rPr lang="en-US" dirty="0">
                <a:latin typeface="Comic Sans MS" panose="030F0702030302020204" pitchFamily="66" charset="0"/>
              </a:rPr>
              <a:t>In 1794, he was imprisoned and to be guillotined as part of the Reign of Terror.</a:t>
            </a:r>
          </a:p>
          <a:p>
            <a:r>
              <a:rPr lang="en-US" dirty="0">
                <a:latin typeface="Comic Sans MS" panose="030F0702030302020204" pitchFamily="66" charset="0"/>
              </a:rPr>
              <a:t>Before he could meet his maker Robespierre got axed, both figuratively and literally, granting him amnesty</a:t>
            </a:r>
          </a:p>
          <a:p>
            <a:endParaRPr lang="en-US" dirty="0">
              <a:latin typeface="Comic Sans MS" panose="030F0702030302020204" pitchFamily="66" charset="0"/>
            </a:endParaRPr>
          </a:p>
          <a:p>
            <a:endParaRPr lang="en-US" dirty="0">
              <a:latin typeface="Comic Sans MS" panose="030F0702030302020204" pitchFamily="66" charset="0"/>
            </a:endParaRPr>
          </a:p>
        </p:txBody>
      </p:sp>
      <p:pic>
        <p:nvPicPr>
          <p:cNvPr id="4" name="Picture 3">
            <a:extLst>
              <a:ext uri="{FF2B5EF4-FFF2-40B4-BE49-F238E27FC236}">
                <a16:creationId xmlns:a16="http://schemas.microsoft.com/office/drawing/2014/main" id="{0827AACB-D351-4A1F-816D-DA821E82C57E}"/>
              </a:ext>
            </a:extLst>
          </p:cNvPr>
          <p:cNvPicPr>
            <a:picLocks noChangeAspect="1"/>
          </p:cNvPicPr>
          <p:nvPr/>
        </p:nvPicPr>
        <p:blipFill>
          <a:blip r:embed="rId2"/>
          <a:stretch>
            <a:fillRect/>
          </a:stretch>
        </p:blipFill>
        <p:spPr>
          <a:xfrm>
            <a:off x="6096000" y="1690688"/>
            <a:ext cx="6096000" cy="3967359"/>
          </a:xfrm>
          <a:prstGeom prst="rect">
            <a:avLst/>
          </a:prstGeom>
        </p:spPr>
      </p:pic>
    </p:spTree>
    <p:extLst>
      <p:ext uri="{BB962C8B-B14F-4D97-AF65-F5344CB8AC3E}">
        <p14:creationId xmlns:p14="http://schemas.microsoft.com/office/powerpoint/2010/main" val="85046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École Polytechnique</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6096000" y="1825625"/>
            <a:ext cx="5257800" cy="4351338"/>
          </a:xfrm>
        </p:spPr>
        <p:txBody>
          <a:bodyPr>
            <a:normAutofit lnSpcReduction="10000"/>
          </a:bodyPr>
          <a:lstStyle/>
          <a:p>
            <a:r>
              <a:rPr lang="en-US" dirty="0">
                <a:latin typeface="Comic Sans MS" panose="030F0702030302020204" pitchFamily="66" charset="0"/>
              </a:rPr>
              <a:t>Afterwards Joseph, was appointed to an assistant teaching post at the  École Polytechnique.</a:t>
            </a:r>
          </a:p>
          <a:p>
            <a:r>
              <a:rPr lang="en-US" dirty="0">
                <a:latin typeface="Comic Sans MS" panose="030F0702030302020204" pitchFamily="66" charset="0"/>
              </a:rPr>
              <a:t>Created a new proof of Descartes Rule of Signs.</a:t>
            </a:r>
          </a:p>
          <a:p>
            <a:r>
              <a:rPr lang="en-US" dirty="0">
                <a:latin typeface="Comic Sans MS" panose="030F0702030302020204" pitchFamily="66" charset="0"/>
              </a:rPr>
              <a:t>Was asked by his colleague Gaspard Monge to accompany Napoleon Bonaparte to his Expedition to Egypt.</a:t>
            </a:r>
          </a:p>
          <a:p>
            <a:endParaRPr lang="en-US" dirty="0">
              <a:latin typeface="Comic Sans MS" panose="030F0702030302020204" pitchFamily="66" charset="0"/>
            </a:endParaRPr>
          </a:p>
        </p:txBody>
      </p:sp>
      <p:pic>
        <p:nvPicPr>
          <p:cNvPr id="16" name="Picture 15">
            <a:extLst>
              <a:ext uri="{FF2B5EF4-FFF2-40B4-BE49-F238E27FC236}">
                <a16:creationId xmlns:a16="http://schemas.microsoft.com/office/drawing/2014/main" id="{FC38F685-E880-411C-9290-A1BB3DC700E7}"/>
              </a:ext>
            </a:extLst>
          </p:cNvPr>
          <p:cNvPicPr>
            <a:picLocks noChangeAspect="1"/>
          </p:cNvPicPr>
          <p:nvPr/>
        </p:nvPicPr>
        <p:blipFill rotWithShape="1">
          <a:blip r:embed="rId2"/>
          <a:srcRect l="12717" r="12608" b="22319"/>
          <a:stretch/>
        </p:blipFill>
        <p:spPr>
          <a:xfrm>
            <a:off x="0" y="2217748"/>
            <a:ext cx="6096000" cy="3567092"/>
          </a:xfrm>
          <a:prstGeom prst="rect">
            <a:avLst/>
          </a:prstGeom>
        </p:spPr>
      </p:pic>
    </p:spTree>
    <p:extLst>
      <p:ext uri="{BB962C8B-B14F-4D97-AF65-F5344CB8AC3E}">
        <p14:creationId xmlns:p14="http://schemas.microsoft.com/office/powerpoint/2010/main" val="26719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Middle Years</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r>
              <a:rPr lang="en-US" dirty="0">
                <a:latin typeface="Comic Sans MS" panose="030F0702030302020204" pitchFamily="66" charset="0"/>
              </a:rPr>
              <a:t>Joseph was later appointed to several diplomatic positions, which greatly hampered his ability to pursue mathematics.</a:t>
            </a:r>
          </a:p>
          <a:p>
            <a:r>
              <a:rPr lang="en-US" dirty="0">
                <a:latin typeface="Comic Sans MS" panose="030F0702030302020204" pitchFamily="66" charset="0"/>
              </a:rPr>
              <a:t>Despite his arduous duties as prefect of Is</a:t>
            </a:r>
            <a:r>
              <a:rPr lang="fr-FR" dirty="0">
                <a:latin typeface="Comic Sans MS" panose="030F0702030302020204" pitchFamily="66" charset="0"/>
              </a:rPr>
              <a:t>ère</a:t>
            </a:r>
            <a:r>
              <a:rPr lang="en-US" dirty="0">
                <a:latin typeface="Comic Sans MS" panose="030F0702030302020204" pitchFamily="66" charset="0"/>
              </a:rPr>
              <a:t>,</a:t>
            </a:r>
            <a:r>
              <a:rPr lang="fr-FR" dirty="0">
                <a:latin typeface="Comic Sans MS" panose="030F0702030302020204" pitchFamily="66" charset="0"/>
              </a:rPr>
              <a:t> in </a:t>
            </a:r>
            <a:r>
              <a:rPr lang="en-US" dirty="0">
                <a:latin typeface="Comic Sans MS" panose="030F0702030302020204" pitchFamily="66" charset="0"/>
              </a:rPr>
              <a:t>1811, Joseph published his paper “</a:t>
            </a:r>
            <a:r>
              <a:rPr lang="en-US" dirty="0" err="1">
                <a:latin typeface="Comic Sans MS" panose="030F0702030302020204" pitchFamily="66" charset="0"/>
              </a:rPr>
              <a:t>Théorie</a:t>
            </a:r>
            <a:r>
              <a:rPr lang="en-US" dirty="0">
                <a:latin typeface="Comic Sans MS" panose="030F0702030302020204" pitchFamily="66" charset="0"/>
              </a:rPr>
              <a:t> de la Propagation de la Chaleur”. </a:t>
            </a:r>
          </a:p>
          <a:p>
            <a:pPr lvl="1"/>
            <a:r>
              <a:rPr lang="en-US" dirty="0">
                <a:latin typeface="Comic Sans MS" panose="030F0702030302020204" pitchFamily="66" charset="0"/>
              </a:rPr>
              <a:t>Translated title is “Theory of the Diffusion of the Heat”. </a:t>
            </a:r>
          </a:p>
          <a:p>
            <a:r>
              <a:rPr lang="en-US" dirty="0">
                <a:latin typeface="Comic Sans MS" panose="030F0702030302020204" pitchFamily="66" charset="0"/>
              </a:rPr>
              <a:t>This is when the wider mathematical world was first introduced to Joseph’s namesake series. The series can represent all periodic signals using trigonometric functions rather than cumbersome piecewise equations.</a:t>
            </a: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8724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highlight>
                  <a:srgbClr val="000000"/>
                </a:highlight>
                <a:latin typeface="Comic Sans MS" panose="030F0702030302020204" pitchFamily="66" charset="0"/>
              </a:rPr>
              <a:t>Fourier</a:t>
            </a:r>
            <a:r>
              <a:rPr lang="en-US" dirty="0">
                <a:latin typeface="Comic Sans MS" panose="030F0702030302020204" pitchFamily="66" charset="0"/>
              </a:rPr>
              <a:t> Series</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pPr marL="0" indent="0">
              <a:buNone/>
            </a:pPr>
            <a:r>
              <a:rPr lang="en-US" dirty="0">
                <a:solidFill>
                  <a:schemeClr val="tx1">
                    <a:lumMod val="95000"/>
                    <a:lumOff val="5000"/>
                  </a:schemeClr>
                </a:solidFill>
                <a:latin typeface="Comic Sans MS" panose="030F0702030302020204" pitchFamily="66" charset="0"/>
              </a:rPr>
              <a:t>Consider the example given by Joseph in Art 46 of the 1805 draft of his Th</a:t>
            </a:r>
            <a:r>
              <a:rPr lang="fr-FR" dirty="0">
                <a:solidFill>
                  <a:schemeClr val="tx1">
                    <a:lumMod val="95000"/>
                    <a:lumOff val="5000"/>
                  </a:schemeClr>
                </a:solidFill>
                <a:latin typeface="Comic Sans MS" panose="030F0702030302020204" pitchFamily="66" charset="0"/>
              </a:rPr>
              <a:t>é</a:t>
            </a:r>
            <a:r>
              <a:rPr lang="en-US" dirty="0" err="1">
                <a:solidFill>
                  <a:schemeClr val="tx1">
                    <a:lumMod val="95000"/>
                    <a:lumOff val="5000"/>
                  </a:schemeClr>
                </a:solidFill>
                <a:latin typeface="Comic Sans MS" panose="030F0702030302020204" pitchFamily="66" charset="0"/>
              </a:rPr>
              <a:t>orie</a:t>
            </a:r>
            <a:r>
              <a:rPr lang="en-US" dirty="0">
                <a:solidFill>
                  <a:schemeClr val="tx1">
                    <a:lumMod val="95000"/>
                    <a:lumOff val="5000"/>
                  </a:schemeClr>
                </a:solidFill>
                <a:latin typeface="Comic Sans MS" panose="030F0702030302020204" pitchFamily="66" charset="0"/>
              </a:rPr>
              <a:t>:</a:t>
            </a:r>
          </a:p>
          <a:p>
            <a:pPr marL="0" indent="0" algn="ctr">
              <a:buNone/>
            </a:pPr>
            <a:endParaRPr lang="en-US" dirty="0">
              <a:solidFill>
                <a:srgbClr val="0563C1"/>
              </a:solidFill>
              <a:highlight>
                <a:srgbClr val="000000"/>
              </a:highlight>
              <a:latin typeface="Comic Sans MS" panose="030F0702030302020204" pitchFamily="66" charset="0"/>
              <a:hlinkClick r:id="rId2">
                <a:extLst>
                  <a:ext uri="{A12FA001-AC4F-418D-AE19-62706E023703}">
                    <ahyp:hlinkClr xmlns:ahyp="http://schemas.microsoft.com/office/drawing/2018/hyperlinkcolor" val="tx"/>
                  </a:ext>
                </a:extLst>
              </a:hlinkClick>
            </a:endParaRPr>
          </a:p>
          <a:p>
            <a:pPr marL="0" indent="0" algn="ctr">
              <a:buNone/>
            </a:pPr>
            <a:endParaRPr lang="en-US" dirty="0">
              <a:solidFill>
                <a:srgbClr val="0563C1"/>
              </a:solidFill>
              <a:highlight>
                <a:srgbClr val="000000"/>
              </a:highlight>
              <a:latin typeface="Comic Sans MS" panose="030F0702030302020204" pitchFamily="66" charset="0"/>
              <a:hlinkClick r:id="rId2">
                <a:extLst>
                  <a:ext uri="{A12FA001-AC4F-418D-AE19-62706E023703}">
                    <ahyp:hlinkClr xmlns:ahyp="http://schemas.microsoft.com/office/drawing/2018/hyperlinkcolor" val="tx"/>
                  </a:ext>
                </a:extLst>
              </a:hlinkClick>
            </a:endParaRPr>
          </a:p>
          <a:p>
            <a:pPr marL="0" indent="0" algn="ctr">
              <a:buNone/>
            </a:pPr>
            <a:endParaRPr lang="en-US" dirty="0">
              <a:solidFill>
                <a:srgbClr val="0563C1"/>
              </a:solidFill>
              <a:highlight>
                <a:srgbClr val="000000"/>
              </a:highlight>
              <a:latin typeface="Comic Sans MS" panose="030F0702030302020204" pitchFamily="66" charset="0"/>
              <a:hlinkClick r:id="rId2">
                <a:extLst>
                  <a:ext uri="{A12FA001-AC4F-418D-AE19-62706E023703}">
                    <ahyp:hlinkClr xmlns:ahyp="http://schemas.microsoft.com/office/drawing/2018/hyperlinkcolor" val="tx"/>
                  </a:ext>
                </a:extLst>
              </a:hlinkClick>
            </a:endParaRPr>
          </a:p>
          <a:p>
            <a:pPr marL="0" indent="0" algn="ctr">
              <a:buNone/>
            </a:pPr>
            <a:endParaRPr lang="en-US" dirty="0">
              <a:solidFill>
                <a:srgbClr val="0563C1"/>
              </a:solidFill>
              <a:highlight>
                <a:srgbClr val="000000"/>
              </a:highlight>
              <a:latin typeface="Comic Sans MS" panose="030F0702030302020204" pitchFamily="66" charset="0"/>
              <a:hlinkClick r:id="rId2">
                <a:extLst>
                  <a:ext uri="{A12FA001-AC4F-418D-AE19-62706E023703}">
                    <ahyp:hlinkClr xmlns:ahyp="http://schemas.microsoft.com/office/drawing/2018/hyperlinkcolor" val="tx"/>
                  </a:ext>
                </a:extLst>
              </a:hlinkClick>
            </a:endParaRPr>
          </a:p>
          <a:p>
            <a:pPr marL="0" indent="0" algn="ctr">
              <a:buNone/>
            </a:pPr>
            <a:endParaRPr lang="en-US" dirty="0">
              <a:solidFill>
                <a:srgbClr val="0563C1"/>
              </a:solidFill>
              <a:highlight>
                <a:srgbClr val="000000"/>
              </a:highlight>
              <a:latin typeface="Comic Sans MS" panose="030F0702030302020204" pitchFamily="66" charset="0"/>
              <a:hlinkClick r:id="rId2">
                <a:extLst>
                  <a:ext uri="{A12FA001-AC4F-418D-AE19-62706E023703}">
                    <ahyp:hlinkClr xmlns:ahyp="http://schemas.microsoft.com/office/drawing/2018/hyperlinkcolor" val="tx"/>
                  </a:ext>
                </a:extLst>
              </a:hlinkClick>
            </a:endParaRPr>
          </a:p>
          <a:p>
            <a:pPr marL="0" indent="0" algn="ctr">
              <a:buNone/>
            </a:pPr>
            <a:r>
              <a:rPr lang="en-US" dirty="0">
                <a:solidFill>
                  <a:srgbClr val="0563C1"/>
                </a:solidFill>
                <a:highlight>
                  <a:srgbClr val="000000"/>
                </a:highlight>
                <a:latin typeface="Comic Sans MS" panose="030F0702030302020204" pitchFamily="66" charset="0"/>
                <a:hlinkClick r:id="rId2">
                  <a:extLst>
                    <a:ext uri="{A12FA001-AC4F-418D-AE19-62706E023703}">
                      <ahyp:hlinkClr xmlns:ahyp="http://schemas.microsoft.com/office/drawing/2018/hyperlinkcolor" val="tx"/>
                    </a:ext>
                  </a:extLst>
                </a:hlinkClick>
              </a:rPr>
              <a:t>https://www.desmos.com/calculator/7a8usdhfrq</a:t>
            </a:r>
            <a:endParaRPr lang="en-US" dirty="0">
              <a:highlight>
                <a:srgbClr val="000000"/>
              </a:highlight>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148633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Final Years</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r>
              <a:rPr lang="en-US" dirty="0">
                <a:latin typeface="Comic Sans MS" panose="030F0702030302020204" pitchFamily="66" charset="0"/>
              </a:rPr>
              <a:t>Joseph died in 1830</a:t>
            </a:r>
          </a:p>
          <a:p>
            <a:pPr marL="0" indent="0">
              <a:buNone/>
            </a:pPr>
            <a:endParaRPr lang="en-US" dirty="0">
              <a:latin typeface="Comic Sans MS" panose="030F0702030302020204" pitchFamily="66" charset="0"/>
            </a:endParaRPr>
          </a:p>
          <a:p>
            <a:pPr marL="0" indent="0">
              <a:buNone/>
            </a:pPr>
            <a:r>
              <a:rPr lang="en-US" dirty="0">
                <a:latin typeface="Comic Sans MS" panose="030F0702030302020204" pitchFamily="66" charset="0"/>
              </a:rPr>
              <a:t>Now back to the </a:t>
            </a:r>
            <a:r>
              <a:rPr lang="en-US" dirty="0">
                <a:highlight>
                  <a:srgbClr val="000000"/>
                </a:highlight>
                <a:latin typeface="Comic Sans MS" panose="030F0702030302020204" pitchFamily="66" charset="0"/>
              </a:rPr>
              <a:t>Fourier</a:t>
            </a:r>
            <a:r>
              <a:rPr lang="en-US" dirty="0">
                <a:latin typeface="Comic Sans MS" panose="030F0702030302020204" pitchFamily="66" charset="0"/>
              </a:rPr>
              <a:t> Series and the </a:t>
            </a:r>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a:t>
            </a: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341912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normAutofit/>
          </a:bodyPr>
          <a:lstStyle/>
          <a:p>
            <a:r>
              <a:rPr lang="en-US" dirty="0">
                <a:latin typeface="Comic Sans MS" panose="030F0702030302020204" pitchFamily="66" charset="0"/>
              </a:rPr>
              <a:t>Reinterpreting Signals</a:t>
            </a:r>
          </a:p>
        </p:txBody>
      </p:sp>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pPr marL="0" indent="0">
              <a:buNone/>
            </a:pPr>
            <a:r>
              <a:rPr lang="en-US" dirty="0">
                <a:latin typeface="Comic Sans MS" panose="030F0702030302020204" pitchFamily="66" charset="0"/>
              </a:rPr>
              <a:t>As we mentioned earlier the </a:t>
            </a:r>
            <a:r>
              <a:rPr lang="en-US" dirty="0">
                <a:highlight>
                  <a:srgbClr val="000000"/>
                </a:highlight>
                <a:latin typeface="Comic Sans MS" panose="030F0702030302020204" pitchFamily="66" charset="0"/>
              </a:rPr>
              <a:t>Fourier</a:t>
            </a:r>
            <a:r>
              <a:rPr lang="en-US" dirty="0">
                <a:latin typeface="Comic Sans MS" panose="030F0702030302020204" pitchFamily="66" charset="0"/>
              </a:rPr>
              <a:t> Series allowed for periodic functions to be represented as trigonometric functions. This allows us to represent certain signals like the sawtooth, square, or triangle waves as sine waves in the time domain. </a:t>
            </a:r>
          </a:p>
          <a:p>
            <a:pPr marL="0" indent="0">
              <a:buNone/>
            </a:pPr>
            <a:r>
              <a:rPr lang="en-US" dirty="0">
                <a:latin typeface="Comic Sans MS" panose="030F0702030302020204" pitchFamily="66" charset="0"/>
              </a:rPr>
              <a:t>This raises some questions; how do we use Joseph’s namesake series to represent functions in the frequency domain? What about non-periodic functions, how are they represented?</a:t>
            </a:r>
          </a:p>
          <a:p>
            <a:pPr marL="0" indent="0">
              <a:buNone/>
            </a:pPr>
            <a:r>
              <a:rPr lang="en-US" dirty="0">
                <a:latin typeface="Comic Sans MS" panose="030F0702030302020204" pitchFamily="66" charset="0"/>
              </a:rPr>
              <a:t>That is where the </a:t>
            </a:r>
            <a:r>
              <a:rPr lang="en-US" dirty="0">
                <a:highlight>
                  <a:srgbClr val="000000"/>
                </a:highlight>
                <a:latin typeface="Comic Sans MS" panose="030F0702030302020204" pitchFamily="66" charset="0"/>
              </a:rPr>
              <a:t>Fourier</a:t>
            </a:r>
            <a:r>
              <a:rPr lang="en-US" dirty="0">
                <a:latin typeface="Comic Sans MS" panose="030F0702030302020204" pitchFamily="66" charset="0"/>
              </a:rPr>
              <a:t> Transform can be used.</a:t>
            </a:r>
          </a:p>
          <a:p>
            <a:pPr marL="0"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394218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6465-885E-4376-95A7-8B39582C3D3F}"/>
              </a:ext>
            </a:extLst>
          </p:cNvPr>
          <p:cNvSpPr>
            <a:spLocks noGrp="1"/>
          </p:cNvSpPr>
          <p:nvPr>
            <p:ph type="title"/>
          </p:nvPr>
        </p:nvSpPr>
        <p:spPr/>
        <p:txBody>
          <a:bodyPr/>
          <a:lstStyle/>
          <a:p>
            <a:r>
              <a:rPr lang="en-US" dirty="0">
                <a:latin typeface="Comic Sans MS" panose="030F0702030302020204" pitchFamily="66" charset="0"/>
              </a:rPr>
              <a:t>Basic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422FB9-29A6-425D-AECE-485B7F61E076}"/>
                  </a:ext>
                </a:extLst>
              </p:cNvPr>
              <p:cNvSpPr>
                <a:spLocks noGrp="1"/>
              </p:cNvSpPr>
              <p:nvPr>
                <p:ph idx="1"/>
              </p:nvPr>
            </p:nvSpPr>
            <p:spPr>
              <a:xfrm>
                <a:off x="838200" y="1825625"/>
                <a:ext cx="10515600" cy="4351338"/>
              </a:xfrm>
            </p:spPr>
            <p:txBody>
              <a:bodyPr>
                <a:normAutofit/>
              </a:bodyPr>
              <a:lstStyle/>
              <a:p>
                <a:pPr marL="0" indent="0">
                  <a:buNone/>
                </a:pPr>
                <a:r>
                  <a:rPr lang="en-US" dirty="0">
                    <a:latin typeface="Comic Sans MS" panose="030F0702030302020204" pitchFamily="66" charset="0"/>
                  </a:rPr>
                  <a:t>Unit Impulse function: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=0</m:t>
                              </m:r>
                            </m:e>
                            <m:e>
                              <m:r>
                                <a:rPr lang="en-US" b="0" i="1" smtClean="0">
                                  <a:latin typeface="Cambria Math" panose="02040503050406030204" pitchFamily="18" charset="0"/>
                                </a:rPr>
                                <m:t>0,  </m:t>
                              </m:r>
                              <m:r>
                                <a:rPr lang="en-US" b="0" i="1" smtClean="0">
                                  <a:latin typeface="Cambria Math" panose="02040503050406030204" pitchFamily="18" charset="0"/>
                                </a:rPr>
                                <m:t>𝑡</m:t>
                              </m:r>
                              <m:r>
                                <a:rPr lang="en-US" b="0" i="1" smtClean="0">
                                  <a:latin typeface="Cambria Math" panose="02040503050406030204" pitchFamily="18" charset="0"/>
                                </a:rPr>
                                <m:t>≠0</m:t>
                              </m:r>
                            </m:e>
                          </m:eqArr>
                        </m:e>
                      </m:d>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r>
                            <a:rPr lang="en-US" b="1" i="1" smtClean="0">
                              <a:latin typeface="Cambria Math" panose="02040503050406030204" pitchFamily="18" charset="0"/>
                            </a:rPr>
                            <m:t>𝜹</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𝑑𝑡</m:t>
                          </m:r>
                          <m:r>
                            <a:rPr lang="en-US" b="0" i="1" smtClean="0">
                              <a:latin typeface="Cambria Math" panose="02040503050406030204" pitchFamily="18" charset="0"/>
                            </a:rPr>
                            <m:t>=1</m:t>
                          </m:r>
                        </m:e>
                      </m:nary>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Unit Step function: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𝑡</m:t>
                              </m:r>
                              <m:r>
                                <a:rPr lang="en-US" b="0" i="1" smtClean="0">
                                  <a:latin typeface="Cambria Math" panose="02040503050406030204" pitchFamily="18" charset="0"/>
                                </a:rPr>
                                <m:t>&gt;0</m:t>
                              </m:r>
                            </m:e>
                            <m:e>
                              <m:r>
                                <a:rPr lang="en-US" b="0" i="1" smtClean="0">
                                  <a:latin typeface="Cambria Math" panose="02040503050406030204" pitchFamily="18" charset="0"/>
                                </a:rPr>
                                <m:t>0,  </m:t>
                              </m:r>
                              <m:r>
                                <a:rPr lang="en-US" b="0" i="1" smtClean="0">
                                  <a:latin typeface="Cambria Math" panose="02040503050406030204" pitchFamily="18" charset="0"/>
                                </a:rPr>
                                <m:t>𝑡</m:t>
                              </m:r>
                              <m:r>
                                <a:rPr lang="en-US" b="0" i="1" smtClean="0">
                                  <a:latin typeface="Cambria Math" panose="02040503050406030204" pitchFamily="18" charset="0"/>
                                </a:rPr>
                                <m:t>&lt;0</m:t>
                              </m:r>
                            </m:e>
                          </m:eqAr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Euler’s Identity:</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m:t>
                          </m:r>
                          <m:r>
                            <a:rPr lang="en-US" b="0" i="1" smtClean="0">
                              <a:latin typeface="Cambria Math" panose="02040503050406030204" pitchFamily="18" charset="0"/>
                            </a:rPr>
                            <m:t>𝜃</m:t>
                          </m:r>
                          <m:r>
                            <a:rPr lang="en-US" b="0" i="1" smtClean="0">
                              <a:latin typeface="Cambria Math" panose="02040503050406030204" pitchFamily="18" charset="0"/>
                            </a:rPr>
                            <m:t> </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r>
                        <a:rPr lang="en-US" b="0" i="1" smtClean="0">
                          <a:latin typeface="Cambria Math" panose="02040503050406030204" pitchFamily="18" charset="0"/>
                        </a:rPr>
                        <m:t>+</m:t>
                      </m:r>
                      <m:r>
                        <a:rPr lang="en-US" b="0" i="1" smtClean="0">
                          <a:latin typeface="Cambria Math" panose="02040503050406030204" pitchFamily="18" charset="0"/>
                        </a:rPr>
                        <m:t>𝑗𝑠𝑖𝑛</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m:oMathPara>
                </a14:m>
                <a:endParaRPr lang="en-US" dirty="0">
                  <a:latin typeface="Comic Sans MS" panose="030F0702030302020204" pitchFamily="66" charset="0"/>
                </a:endParaRPr>
              </a:p>
              <a:p>
                <a:pPr marL="0" indent="0">
                  <a:buNone/>
                </a:pPr>
                <a:r>
                  <a:rPr lang="en-US" dirty="0">
                    <a:latin typeface="Comic Sans MS" panose="030F0702030302020204" pitchFamily="66" charset="0"/>
                  </a:rPr>
                  <a:t>*Note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e>
                    </m:rad>
                  </m:oMath>
                </a14:m>
                <a:r>
                  <a:rPr lang="en-US" dirty="0">
                    <a:latin typeface="Comic Sans MS" panose="030F0702030302020204" pitchFamily="66" charset="0"/>
                  </a:rPr>
                  <a:t> is the convention for electrical signals.</a:t>
                </a:r>
              </a:p>
            </p:txBody>
          </p:sp>
        </mc:Choice>
        <mc:Fallback xmlns="">
          <p:sp>
            <p:nvSpPr>
              <p:cNvPr id="3" name="Content Placeholder 2">
                <a:extLst>
                  <a:ext uri="{FF2B5EF4-FFF2-40B4-BE49-F238E27FC236}">
                    <a16:creationId xmlns:a16="http://schemas.microsoft.com/office/drawing/2014/main" id="{C9422FB9-29A6-425D-AECE-485B7F61E076}"/>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217" t="-2381"/>
                </a:stretch>
              </a:blipFill>
            </p:spPr>
            <p:txBody>
              <a:bodyPr/>
              <a:lstStyle/>
              <a:p>
                <a:r>
                  <a:rPr lang="en-US">
                    <a:noFill/>
                  </a:rPr>
                  <a:t> </a:t>
                </a:r>
              </a:p>
            </p:txBody>
          </p:sp>
        </mc:Fallback>
      </mc:AlternateContent>
    </p:spTree>
    <p:extLst>
      <p:ext uri="{BB962C8B-B14F-4D97-AF65-F5344CB8AC3E}">
        <p14:creationId xmlns:p14="http://schemas.microsoft.com/office/powerpoint/2010/main" val="2504518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5666</TotalTime>
  <Words>1037</Words>
  <Application>Microsoft Macintosh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Comic Sans MS</vt:lpstr>
      <vt:lpstr>Office Theme</vt:lpstr>
      <vt:lpstr>Mathematician Project</vt:lpstr>
      <vt:lpstr>Early Life</vt:lpstr>
      <vt:lpstr>Young Adulthood</vt:lpstr>
      <vt:lpstr>École Polytechnique</vt:lpstr>
      <vt:lpstr>Middle Years</vt:lpstr>
      <vt:lpstr>Fourier Series</vt:lpstr>
      <vt:lpstr>Final Years</vt:lpstr>
      <vt:lpstr>Reinterpreting Signals</vt:lpstr>
      <vt:lpstr>Basic Definitions</vt:lpstr>
      <vt:lpstr>Basic Definitions (cont.)</vt:lpstr>
      <vt:lpstr>Fourier Transform Example</vt:lpstr>
      <vt:lpstr>Fourier Transform Example (cont.)</vt:lpstr>
      <vt:lpstr>Filters</vt:lpstr>
      <vt:lpstr>Filters (cont.)</vt:lpstr>
      <vt:lpstr>Fourier Transform Application</vt:lpstr>
      <vt:lpstr>Fourier Transform Application (cont.)</vt:lpstr>
      <vt:lpstr>Fourier Transform Application (cont.)</vt:lpstr>
      <vt:lpstr>Who is Joseph?</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 Mathematician</dc:title>
  <dc:creator>Mahdi Alkafawi</dc:creator>
  <cp:lastModifiedBy>Microsoft Office User</cp:lastModifiedBy>
  <cp:revision>58</cp:revision>
  <dcterms:created xsi:type="dcterms:W3CDTF">2021-11-25T04:43:48Z</dcterms:created>
  <dcterms:modified xsi:type="dcterms:W3CDTF">2021-12-11T13:31:29Z</dcterms:modified>
</cp:coreProperties>
</file>