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660B0-B7EC-4A0D-BFBE-225B10B54950}" v="589" dt="2021-12-03T23:51:20.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934" y="8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Carbillon" userId="f264a6eb1ecd2276" providerId="LiveId" clId="{5B9660B0-B7EC-4A0D-BFBE-225B10B54950}"/>
    <pc:docChg chg="undo custSel addSld modSld sldOrd">
      <pc:chgData name="Therese Carbillon" userId="f264a6eb1ecd2276" providerId="LiveId" clId="{5B9660B0-B7EC-4A0D-BFBE-225B10B54950}" dt="2021-12-03T23:51:20.054" v="4047" actId="20577"/>
      <pc:docMkLst>
        <pc:docMk/>
      </pc:docMkLst>
      <pc:sldChg chg="delSp mod">
        <pc:chgData name="Therese Carbillon" userId="f264a6eb1ecd2276" providerId="LiveId" clId="{5B9660B0-B7EC-4A0D-BFBE-225B10B54950}" dt="2021-12-03T23:32:08.588" v="3998" actId="478"/>
        <pc:sldMkLst>
          <pc:docMk/>
          <pc:sldMk cId="1085800480" sldId="256"/>
        </pc:sldMkLst>
        <pc:spChg chg="del">
          <ac:chgData name="Therese Carbillon" userId="f264a6eb1ecd2276" providerId="LiveId" clId="{5B9660B0-B7EC-4A0D-BFBE-225B10B54950}" dt="2021-12-03T23:32:08.588" v="3998" actId="478"/>
          <ac:spMkLst>
            <pc:docMk/>
            <pc:sldMk cId="1085800480" sldId="256"/>
            <ac:spMk id="3" creationId="{292A0BFA-5911-4B96-85BC-614ED183570D}"/>
          </ac:spMkLst>
        </pc:spChg>
      </pc:sldChg>
      <pc:sldChg chg="modSp mod">
        <pc:chgData name="Therese Carbillon" userId="f264a6eb1ecd2276" providerId="LiveId" clId="{5B9660B0-B7EC-4A0D-BFBE-225B10B54950}" dt="2021-12-03T22:15:41.260" v="236" actId="20577"/>
        <pc:sldMkLst>
          <pc:docMk/>
          <pc:sldMk cId="4258123733" sldId="265"/>
        </pc:sldMkLst>
        <pc:spChg chg="mod">
          <ac:chgData name="Therese Carbillon" userId="f264a6eb1ecd2276" providerId="LiveId" clId="{5B9660B0-B7EC-4A0D-BFBE-225B10B54950}" dt="2021-12-01T00:33:34.364" v="9" actId="20577"/>
          <ac:spMkLst>
            <pc:docMk/>
            <pc:sldMk cId="4258123733" sldId="265"/>
            <ac:spMk id="2" creationId="{2704471E-C758-4430-8A8D-B433F68811A5}"/>
          </ac:spMkLst>
        </pc:spChg>
        <pc:spChg chg="mod">
          <ac:chgData name="Therese Carbillon" userId="f264a6eb1ecd2276" providerId="LiveId" clId="{5B9660B0-B7EC-4A0D-BFBE-225B10B54950}" dt="2021-12-03T22:15:41.260" v="236" actId="20577"/>
          <ac:spMkLst>
            <pc:docMk/>
            <pc:sldMk cId="4258123733" sldId="265"/>
            <ac:spMk id="3" creationId="{DF70C4B2-5A9B-4734-A8DD-DB528CDED574}"/>
          </ac:spMkLst>
        </pc:spChg>
      </pc:sldChg>
      <pc:sldChg chg="delSp modSp new mod">
        <pc:chgData name="Therese Carbillon" userId="f264a6eb1ecd2276" providerId="LiveId" clId="{5B9660B0-B7EC-4A0D-BFBE-225B10B54950}" dt="2021-12-03T22:32:47.727" v="763" actId="1076"/>
        <pc:sldMkLst>
          <pc:docMk/>
          <pc:sldMk cId="4116898678" sldId="266"/>
        </pc:sldMkLst>
        <pc:spChg chg="del">
          <ac:chgData name="Therese Carbillon" userId="f264a6eb1ecd2276" providerId="LiveId" clId="{5B9660B0-B7EC-4A0D-BFBE-225B10B54950}" dt="2021-12-03T22:15:59.179" v="238" actId="478"/>
          <ac:spMkLst>
            <pc:docMk/>
            <pc:sldMk cId="4116898678" sldId="266"/>
            <ac:spMk id="2" creationId="{C4DC4BC9-B3EE-49F9-8127-5ABAD72ADAEE}"/>
          </ac:spMkLst>
        </pc:spChg>
        <pc:spChg chg="mod">
          <ac:chgData name="Therese Carbillon" userId="f264a6eb1ecd2276" providerId="LiveId" clId="{5B9660B0-B7EC-4A0D-BFBE-225B10B54950}" dt="2021-12-03T22:32:47.727" v="763" actId="1076"/>
          <ac:spMkLst>
            <pc:docMk/>
            <pc:sldMk cId="4116898678" sldId="266"/>
            <ac:spMk id="3" creationId="{15B19DF3-3361-4805-901C-BA84BFBD7992}"/>
          </ac:spMkLst>
        </pc:spChg>
      </pc:sldChg>
      <pc:sldChg chg="modSp add mod">
        <pc:chgData name="Therese Carbillon" userId="f264a6eb1ecd2276" providerId="LiveId" clId="{5B9660B0-B7EC-4A0D-BFBE-225B10B54950}" dt="2021-12-03T22:39:31.539" v="1313" actId="14100"/>
        <pc:sldMkLst>
          <pc:docMk/>
          <pc:sldMk cId="1450124111" sldId="267"/>
        </pc:sldMkLst>
        <pc:spChg chg="mod">
          <ac:chgData name="Therese Carbillon" userId="f264a6eb1ecd2276" providerId="LiveId" clId="{5B9660B0-B7EC-4A0D-BFBE-225B10B54950}" dt="2021-12-03T22:39:31.539" v="1313" actId="14100"/>
          <ac:spMkLst>
            <pc:docMk/>
            <pc:sldMk cId="1450124111" sldId="267"/>
            <ac:spMk id="3" creationId="{15B19DF3-3361-4805-901C-BA84BFBD7992}"/>
          </ac:spMkLst>
        </pc:spChg>
      </pc:sldChg>
      <pc:sldChg chg="modSp add mod">
        <pc:chgData name="Therese Carbillon" userId="f264a6eb1ecd2276" providerId="LiveId" clId="{5B9660B0-B7EC-4A0D-BFBE-225B10B54950}" dt="2021-12-03T22:43:36.126" v="1831" actId="20577"/>
        <pc:sldMkLst>
          <pc:docMk/>
          <pc:sldMk cId="2925337565" sldId="268"/>
        </pc:sldMkLst>
        <pc:spChg chg="mod">
          <ac:chgData name="Therese Carbillon" userId="f264a6eb1ecd2276" providerId="LiveId" clId="{5B9660B0-B7EC-4A0D-BFBE-225B10B54950}" dt="2021-12-03T22:43:36.126" v="1831" actId="20577"/>
          <ac:spMkLst>
            <pc:docMk/>
            <pc:sldMk cId="2925337565" sldId="268"/>
            <ac:spMk id="3" creationId="{15B19DF3-3361-4805-901C-BA84BFBD7992}"/>
          </ac:spMkLst>
        </pc:spChg>
      </pc:sldChg>
      <pc:sldChg chg="modSp add mod">
        <pc:chgData name="Therese Carbillon" userId="f264a6eb1ecd2276" providerId="LiveId" clId="{5B9660B0-B7EC-4A0D-BFBE-225B10B54950}" dt="2021-12-03T22:50:14.175" v="2501" actId="20577"/>
        <pc:sldMkLst>
          <pc:docMk/>
          <pc:sldMk cId="380868141" sldId="269"/>
        </pc:sldMkLst>
        <pc:spChg chg="mod">
          <ac:chgData name="Therese Carbillon" userId="f264a6eb1ecd2276" providerId="LiveId" clId="{5B9660B0-B7EC-4A0D-BFBE-225B10B54950}" dt="2021-12-03T22:50:14.175" v="2501" actId="20577"/>
          <ac:spMkLst>
            <pc:docMk/>
            <pc:sldMk cId="380868141" sldId="269"/>
            <ac:spMk id="3" creationId="{15B19DF3-3361-4805-901C-BA84BFBD7992}"/>
          </ac:spMkLst>
        </pc:spChg>
      </pc:sldChg>
      <pc:sldChg chg="modSp add mod">
        <pc:chgData name="Therese Carbillon" userId="f264a6eb1ecd2276" providerId="LiveId" clId="{5B9660B0-B7EC-4A0D-BFBE-225B10B54950}" dt="2021-12-03T22:54:42.042" v="3025" actId="27636"/>
        <pc:sldMkLst>
          <pc:docMk/>
          <pc:sldMk cId="349944555" sldId="270"/>
        </pc:sldMkLst>
        <pc:spChg chg="mod">
          <ac:chgData name="Therese Carbillon" userId="f264a6eb1ecd2276" providerId="LiveId" clId="{5B9660B0-B7EC-4A0D-BFBE-225B10B54950}" dt="2021-12-03T22:54:42.042" v="3025" actId="27636"/>
          <ac:spMkLst>
            <pc:docMk/>
            <pc:sldMk cId="349944555" sldId="270"/>
            <ac:spMk id="3" creationId="{15B19DF3-3361-4805-901C-BA84BFBD7992}"/>
          </ac:spMkLst>
        </pc:spChg>
      </pc:sldChg>
      <pc:sldChg chg="modSp add mod">
        <pc:chgData name="Therese Carbillon" userId="f264a6eb1ecd2276" providerId="LiveId" clId="{5B9660B0-B7EC-4A0D-BFBE-225B10B54950}" dt="2021-12-03T22:56:18.766" v="3205"/>
        <pc:sldMkLst>
          <pc:docMk/>
          <pc:sldMk cId="1394239920" sldId="271"/>
        </pc:sldMkLst>
        <pc:spChg chg="mod">
          <ac:chgData name="Therese Carbillon" userId="f264a6eb1ecd2276" providerId="LiveId" clId="{5B9660B0-B7EC-4A0D-BFBE-225B10B54950}" dt="2021-12-03T22:56:18.766" v="3205"/>
          <ac:spMkLst>
            <pc:docMk/>
            <pc:sldMk cId="1394239920" sldId="271"/>
            <ac:spMk id="3" creationId="{15B19DF3-3361-4805-901C-BA84BFBD7992}"/>
          </ac:spMkLst>
        </pc:spChg>
      </pc:sldChg>
      <pc:sldChg chg="modSp new mod">
        <pc:chgData name="Therese Carbillon" userId="f264a6eb1ecd2276" providerId="LiveId" clId="{5B9660B0-B7EC-4A0D-BFBE-225B10B54950}" dt="2021-12-03T22:58:53.974" v="3586" actId="20577"/>
        <pc:sldMkLst>
          <pc:docMk/>
          <pc:sldMk cId="1610381855" sldId="272"/>
        </pc:sldMkLst>
        <pc:spChg chg="mod">
          <ac:chgData name="Therese Carbillon" userId="f264a6eb1ecd2276" providerId="LiveId" clId="{5B9660B0-B7EC-4A0D-BFBE-225B10B54950}" dt="2021-12-03T22:56:42.178" v="3220" actId="20577"/>
          <ac:spMkLst>
            <pc:docMk/>
            <pc:sldMk cId="1610381855" sldId="272"/>
            <ac:spMk id="2" creationId="{A366A7DE-0371-47B4-ABE8-22A500C0E174}"/>
          </ac:spMkLst>
        </pc:spChg>
        <pc:spChg chg="mod">
          <ac:chgData name="Therese Carbillon" userId="f264a6eb1ecd2276" providerId="LiveId" clId="{5B9660B0-B7EC-4A0D-BFBE-225B10B54950}" dt="2021-12-03T22:58:53.974" v="3586" actId="20577"/>
          <ac:spMkLst>
            <pc:docMk/>
            <pc:sldMk cId="1610381855" sldId="272"/>
            <ac:spMk id="3" creationId="{4CEDD292-EF36-430A-B933-616978BD519B}"/>
          </ac:spMkLst>
        </pc:spChg>
      </pc:sldChg>
      <pc:sldChg chg="addSp delSp modSp new mod">
        <pc:chgData name="Therese Carbillon" userId="f264a6eb1ecd2276" providerId="LiveId" clId="{5B9660B0-B7EC-4A0D-BFBE-225B10B54950}" dt="2021-12-03T23:01:32.879" v="3611" actId="14100"/>
        <pc:sldMkLst>
          <pc:docMk/>
          <pc:sldMk cId="2433939649" sldId="273"/>
        </pc:sldMkLst>
        <pc:spChg chg="del mod">
          <ac:chgData name="Therese Carbillon" userId="f264a6eb1ecd2276" providerId="LiveId" clId="{5B9660B0-B7EC-4A0D-BFBE-225B10B54950}" dt="2021-12-03T23:01:12.792" v="3605" actId="478"/>
          <ac:spMkLst>
            <pc:docMk/>
            <pc:sldMk cId="2433939649" sldId="273"/>
            <ac:spMk id="2" creationId="{0F31AF77-5117-4FA3-95A1-76CF33255310}"/>
          </ac:spMkLst>
        </pc:spChg>
        <pc:spChg chg="del mod">
          <ac:chgData name="Therese Carbillon" userId="f264a6eb1ecd2276" providerId="LiveId" clId="{5B9660B0-B7EC-4A0D-BFBE-225B10B54950}" dt="2021-12-03T23:01:28.347" v="3608" actId="931"/>
          <ac:spMkLst>
            <pc:docMk/>
            <pc:sldMk cId="2433939649" sldId="273"/>
            <ac:spMk id="3" creationId="{6BD472B1-6A77-4867-8AC2-F0F949FF569F}"/>
          </ac:spMkLst>
        </pc:spChg>
        <pc:picChg chg="add mod">
          <ac:chgData name="Therese Carbillon" userId="f264a6eb1ecd2276" providerId="LiveId" clId="{5B9660B0-B7EC-4A0D-BFBE-225B10B54950}" dt="2021-12-03T23:01:32.879" v="3611" actId="14100"/>
          <ac:picMkLst>
            <pc:docMk/>
            <pc:sldMk cId="2433939649" sldId="273"/>
            <ac:picMk id="5" creationId="{CC0B5EBB-1864-458C-960E-F00D9D7BF9B6}"/>
          </ac:picMkLst>
        </pc:picChg>
      </pc:sldChg>
      <pc:sldChg chg="addSp delSp modSp new mod ord setBg">
        <pc:chgData name="Therese Carbillon" userId="f264a6eb1ecd2276" providerId="LiveId" clId="{5B9660B0-B7EC-4A0D-BFBE-225B10B54950}" dt="2021-12-03T23:25:00.605" v="3686" actId="1076"/>
        <pc:sldMkLst>
          <pc:docMk/>
          <pc:sldMk cId="927992215" sldId="274"/>
        </pc:sldMkLst>
        <pc:spChg chg="mod">
          <ac:chgData name="Therese Carbillon" userId="f264a6eb1ecd2276" providerId="LiveId" clId="{5B9660B0-B7EC-4A0D-BFBE-225B10B54950}" dt="2021-12-03T23:21:40.568" v="3633" actId="26606"/>
          <ac:spMkLst>
            <pc:docMk/>
            <pc:sldMk cId="927992215" sldId="274"/>
            <ac:spMk id="2" creationId="{FE2EF561-64F8-495C-AABB-11989B92ADC5}"/>
          </ac:spMkLst>
        </pc:spChg>
        <pc:spChg chg="del mod">
          <ac:chgData name="Therese Carbillon" userId="f264a6eb1ecd2276" providerId="LiveId" clId="{5B9660B0-B7EC-4A0D-BFBE-225B10B54950}" dt="2021-12-03T23:21:37.292" v="3630" actId="931"/>
          <ac:spMkLst>
            <pc:docMk/>
            <pc:sldMk cId="927992215" sldId="274"/>
            <ac:spMk id="3" creationId="{97896E7D-4907-4F71-BF5D-88BF8AEAA199}"/>
          </ac:spMkLst>
        </pc:spChg>
        <pc:spChg chg="add mod">
          <ac:chgData name="Therese Carbillon" userId="f264a6eb1ecd2276" providerId="LiveId" clId="{5B9660B0-B7EC-4A0D-BFBE-225B10B54950}" dt="2021-12-03T23:23:48.254" v="3657" actId="14100"/>
          <ac:spMkLst>
            <pc:docMk/>
            <pc:sldMk cId="927992215" sldId="274"/>
            <ac:spMk id="8" creationId="{DF89068B-A2BB-4399-BB8C-0957FE38762C}"/>
          </ac:spMkLst>
        </pc:spChg>
        <pc:spChg chg="add mod">
          <ac:chgData name="Therese Carbillon" userId="f264a6eb1ecd2276" providerId="LiveId" clId="{5B9660B0-B7EC-4A0D-BFBE-225B10B54950}" dt="2021-12-03T23:21:48.972" v="3644" actId="20577"/>
          <ac:spMkLst>
            <pc:docMk/>
            <pc:sldMk cId="927992215" sldId="274"/>
            <ac:spMk id="9" creationId="{26B1D397-0417-4D7B-BC95-D9B24CA34DFD}"/>
          </ac:spMkLst>
        </pc:spChg>
        <pc:spChg chg="add mod">
          <ac:chgData name="Therese Carbillon" userId="f264a6eb1ecd2276" providerId="LiveId" clId="{5B9660B0-B7EC-4A0D-BFBE-225B10B54950}" dt="2021-12-03T23:24:17.945" v="3684" actId="14100"/>
          <ac:spMkLst>
            <pc:docMk/>
            <pc:sldMk cId="927992215" sldId="274"/>
            <ac:spMk id="10" creationId="{79358AE1-ABD9-47FF-ABF7-349F95344C46}"/>
          </ac:spMkLst>
        </pc:spChg>
        <pc:spChg chg="add">
          <ac:chgData name="Therese Carbillon" userId="f264a6eb1ecd2276" providerId="LiveId" clId="{5B9660B0-B7EC-4A0D-BFBE-225B10B54950}" dt="2021-12-03T23:21:40.568" v="3633" actId="26606"/>
          <ac:spMkLst>
            <pc:docMk/>
            <pc:sldMk cId="927992215" sldId="274"/>
            <ac:spMk id="12" creationId="{987A0FBA-CC04-4256-A8EB-BB3C543E989C}"/>
          </ac:spMkLst>
        </pc:spChg>
        <pc:spChg chg="add">
          <ac:chgData name="Therese Carbillon" userId="f264a6eb1ecd2276" providerId="LiveId" clId="{5B9660B0-B7EC-4A0D-BFBE-225B10B54950}" dt="2021-12-03T23:21:40.568" v="3633" actId="26606"/>
          <ac:spMkLst>
            <pc:docMk/>
            <pc:sldMk cId="927992215" sldId="274"/>
            <ac:spMk id="14" creationId="{3D065C6D-EB42-400B-99C4-D0ACE936F6C3}"/>
          </ac:spMkLst>
        </pc:spChg>
        <pc:spChg chg="add">
          <ac:chgData name="Therese Carbillon" userId="f264a6eb1ecd2276" providerId="LiveId" clId="{5B9660B0-B7EC-4A0D-BFBE-225B10B54950}" dt="2021-12-03T23:21:40.568" v="3633" actId="26606"/>
          <ac:spMkLst>
            <pc:docMk/>
            <pc:sldMk cId="927992215" sldId="274"/>
            <ac:spMk id="16" creationId="{3362A0EA-3E81-4464-94B8-70BE5870EDC0}"/>
          </ac:spMkLst>
        </pc:spChg>
        <pc:picChg chg="add mod">
          <ac:chgData name="Therese Carbillon" userId="f264a6eb1ecd2276" providerId="LiveId" clId="{5B9660B0-B7EC-4A0D-BFBE-225B10B54950}" dt="2021-12-03T23:25:00.605" v="3686" actId="1076"/>
          <ac:picMkLst>
            <pc:docMk/>
            <pc:sldMk cId="927992215" sldId="274"/>
            <ac:picMk id="5" creationId="{477B89E6-F0AC-41AC-80F8-42457B1F122C}"/>
          </ac:picMkLst>
        </pc:picChg>
        <pc:picChg chg="add mod">
          <ac:chgData name="Therese Carbillon" userId="f264a6eb1ecd2276" providerId="LiveId" clId="{5B9660B0-B7EC-4A0D-BFBE-225B10B54950}" dt="2021-12-03T23:22:53.639" v="3651" actId="1076"/>
          <ac:picMkLst>
            <pc:docMk/>
            <pc:sldMk cId="927992215" sldId="274"/>
            <ac:picMk id="7" creationId="{407BB24B-8D56-4FF1-8F03-6E33D31E17AB}"/>
          </ac:picMkLst>
        </pc:picChg>
      </pc:sldChg>
      <pc:sldChg chg="addSp delSp modSp new mod setBg">
        <pc:chgData name="Therese Carbillon" userId="f264a6eb1ecd2276" providerId="LiveId" clId="{5B9660B0-B7EC-4A0D-BFBE-225B10B54950}" dt="2021-12-03T23:27:12.773" v="3754" actId="1076"/>
        <pc:sldMkLst>
          <pc:docMk/>
          <pc:sldMk cId="1050759003" sldId="275"/>
        </pc:sldMkLst>
        <pc:spChg chg="del">
          <ac:chgData name="Therese Carbillon" userId="f264a6eb1ecd2276" providerId="LiveId" clId="{5B9660B0-B7EC-4A0D-BFBE-225B10B54950}" dt="2021-12-03T23:25:16.510" v="3688" actId="478"/>
          <ac:spMkLst>
            <pc:docMk/>
            <pc:sldMk cId="1050759003" sldId="275"/>
            <ac:spMk id="2" creationId="{BA5BAD62-AB2E-466F-A374-C1DBD1C7041E}"/>
          </ac:spMkLst>
        </pc:spChg>
        <pc:spChg chg="del">
          <ac:chgData name="Therese Carbillon" userId="f264a6eb1ecd2276" providerId="LiveId" clId="{5B9660B0-B7EC-4A0D-BFBE-225B10B54950}" dt="2021-12-03T23:25:17.645" v="3689"/>
          <ac:spMkLst>
            <pc:docMk/>
            <pc:sldMk cId="1050759003" sldId="275"/>
            <ac:spMk id="3" creationId="{39A01F77-98D6-4326-9719-BCA4D73DC6C0}"/>
          </ac:spMkLst>
        </pc:spChg>
        <pc:spChg chg="add del mod">
          <ac:chgData name="Therese Carbillon" userId="f264a6eb1ecd2276" providerId="LiveId" clId="{5B9660B0-B7EC-4A0D-BFBE-225B10B54950}" dt="2021-12-03T23:25:41.593" v="3692" actId="26606"/>
          <ac:spMkLst>
            <pc:docMk/>
            <pc:sldMk cId="1050759003" sldId="275"/>
            <ac:spMk id="6" creationId="{F261C935-519D-48A2-BDBF-448631247FA6}"/>
          </ac:spMkLst>
        </pc:spChg>
        <pc:spChg chg="add mod">
          <ac:chgData name="Therese Carbillon" userId="f264a6eb1ecd2276" providerId="LiveId" clId="{5B9660B0-B7EC-4A0D-BFBE-225B10B54950}" dt="2021-12-03T23:27:12.773" v="3754" actId="1076"/>
          <ac:spMkLst>
            <pc:docMk/>
            <pc:sldMk cId="1050759003" sldId="275"/>
            <ac:spMk id="8" creationId="{9F6FA3C8-EA36-412B-AFB5-1B4C1303235C}"/>
          </ac:spMkLst>
        </pc:spChg>
        <pc:spChg chg="add">
          <ac:chgData name="Therese Carbillon" userId="f264a6eb1ecd2276" providerId="LiveId" clId="{5B9660B0-B7EC-4A0D-BFBE-225B10B54950}" dt="2021-12-03T23:25:41.593" v="3692" actId="26606"/>
          <ac:spMkLst>
            <pc:docMk/>
            <pc:sldMk cId="1050759003" sldId="275"/>
            <ac:spMk id="12" creationId="{A6EF5A53-0A64-4CA5-B9C7-1CB97CB5CF1C}"/>
          </ac:spMkLst>
        </pc:spChg>
        <pc:spChg chg="add">
          <ac:chgData name="Therese Carbillon" userId="f264a6eb1ecd2276" providerId="LiveId" clId="{5B9660B0-B7EC-4A0D-BFBE-225B10B54950}" dt="2021-12-03T23:25:41.593" v="3692" actId="26606"/>
          <ac:spMkLst>
            <pc:docMk/>
            <pc:sldMk cId="1050759003" sldId="275"/>
            <ac:spMk id="14" creationId="{34ABFBEA-4EB0-4D02-A2C0-1733CD3D6F12}"/>
          </ac:spMkLst>
        </pc:spChg>
        <pc:spChg chg="add">
          <ac:chgData name="Therese Carbillon" userId="f264a6eb1ecd2276" providerId="LiveId" clId="{5B9660B0-B7EC-4A0D-BFBE-225B10B54950}" dt="2021-12-03T23:25:41.593" v="3692" actId="26606"/>
          <ac:spMkLst>
            <pc:docMk/>
            <pc:sldMk cId="1050759003" sldId="275"/>
            <ac:spMk id="16" creationId="{19E083F6-57F4-487B-A766-EA0462B1EED8}"/>
          </ac:spMkLst>
        </pc:spChg>
        <pc:spChg chg="add">
          <ac:chgData name="Therese Carbillon" userId="f264a6eb1ecd2276" providerId="LiveId" clId="{5B9660B0-B7EC-4A0D-BFBE-225B10B54950}" dt="2021-12-03T23:25:41.593" v="3692" actId="26606"/>
          <ac:spMkLst>
            <pc:docMk/>
            <pc:sldMk cId="1050759003" sldId="275"/>
            <ac:spMk id="18" creationId="{7A18C9FB-EC4C-4DAE-8F7D-C6E5AF607958}"/>
          </ac:spMkLst>
        </pc:spChg>
        <pc:spChg chg="add">
          <ac:chgData name="Therese Carbillon" userId="f264a6eb1ecd2276" providerId="LiveId" clId="{5B9660B0-B7EC-4A0D-BFBE-225B10B54950}" dt="2021-12-03T23:25:41.593" v="3692" actId="26606"/>
          <ac:spMkLst>
            <pc:docMk/>
            <pc:sldMk cId="1050759003" sldId="275"/>
            <ac:spMk id="20" creationId="{B47A9921-6509-49C2-BEBF-924F28066091}"/>
          </ac:spMkLst>
        </pc:spChg>
        <pc:picChg chg="add del mod">
          <ac:chgData name="Therese Carbillon" userId="f264a6eb1ecd2276" providerId="LiveId" clId="{5B9660B0-B7EC-4A0D-BFBE-225B10B54950}" dt="2021-12-03T23:25:36.648" v="3690" actId="478"/>
          <ac:picMkLst>
            <pc:docMk/>
            <pc:sldMk cId="1050759003" sldId="275"/>
            <ac:picMk id="4" creationId="{BDC5F1E7-C595-49CB-AF1D-41FF16A5813A}"/>
          </ac:picMkLst>
        </pc:picChg>
        <pc:picChg chg="add mod">
          <ac:chgData name="Therese Carbillon" userId="f264a6eb1ecd2276" providerId="LiveId" clId="{5B9660B0-B7EC-4A0D-BFBE-225B10B54950}" dt="2021-12-03T23:25:41.593" v="3692" actId="26606"/>
          <ac:picMkLst>
            <pc:docMk/>
            <pc:sldMk cId="1050759003" sldId="275"/>
            <ac:picMk id="7" creationId="{4FE1589E-4FE1-4D95-A435-A41AE42CEDB8}"/>
          </ac:picMkLst>
        </pc:picChg>
      </pc:sldChg>
      <pc:sldChg chg="modSp new mod">
        <pc:chgData name="Therese Carbillon" userId="f264a6eb1ecd2276" providerId="LiveId" clId="{5B9660B0-B7EC-4A0D-BFBE-225B10B54950}" dt="2021-12-03T23:30:48.284" v="3997" actId="20577"/>
        <pc:sldMkLst>
          <pc:docMk/>
          <pc:sldMk cId="56390722" sldId="276"/>
        </pc:sldMkLst>
        <pc:spChg chg="mod">
          <ac:chgData name="Therese Carbillon" userId="f264a6eb1ecd2276" providerId="LiveId" clId="{5B9660B0-B7EC-4A0D-BFBE-225B10B54950}" dt="2021-12-03T23:30:48.284" v="3997" actId="20577"/>
          <ac:spMkLst>
            <pc:docMk/>
            <pc:sldMk cId="56390722" sldId="276"/>
            <ac:spMk id="2" creationId="{02D3CEF7-34F9-424B-A778-A6E7033ECFC8}"/>
          </ac:spMkLst>
        </pc:spChg>
        <pc:spChg chg="mod">
          <ac:chgData name="Therese Carbillon" userId="f264a6eb1ecd2276" providerId="LiveId" clId="{5B9660B0-B7EC-4A0D-BFBE-225B10B54950}" dt="2021-12-03T23:30:46.971" v="3994" actId="20577"/>
          <ac:spMkLst>
            <pc:docMk/>
            <pc:sldMk cId="56390722" sldId="276"/>
            <ac:spMk id="3" creationId="{F7797F5A-9756-4DB0-80CB-D8E25154652E}"/>
          </ac:spMkLst>
        </pc:spChg>
      </pc:sldChg>
      <pc:sldChg chg="modSp new mod">
        <pc:chgData name="Therese Carbillon" userId="f264a6eb1ecd2276" providerId="LiveId" clId="{5B9660B0-B7EC-4A0D-BFBE-225B10B54950}" dt="2021-12-03T23:51:20.054" v="4047" actId="20577"/>
        <pc:sldMkLst>
          <pc:docMk/>
          <pc:sldMk cId="126360012" sldId="277"/>
        </pc:sldMkLst>
        <pc:spChg chg="mod">
          <ac:chgData name="Therese Carbillon" userId="f264a6eb1ecd2276" providerId="LiveId" clId="{5B9660B0-B7EC-4A0D-BFBE-225B10B54950}" dt="2021-12-03T23:51:05.882" v="4041" actId="20577"/>
          <ac:spMkLst>
            <pc:docMk/>
            <pc:sldMk cId="126360012" sldId="277"/>
            <ac:spMk id="2" creationId="{8415E402-E1A3-4490-A8C6-CE816886B709}"/>
          </ac:spMkLst>
        </pc:spChg>
        <pc:spChg chg="mod">
          <ac:chgData name="Therese Carbillon" userId="f264a6eb1ecd2276" providerId="LiveId" clId="{5B9660B0-B7EC-4A0D-BFBE-225B10B54950}" dt="2021-12-03T23:51:20.054" v="4047" actId="20577"/>
          <ac:spMkLst>
            <pc:docMk/>
            <pc:sldMk cId="126360012" sldId="277"/>
            <ac:spMk id="3" creationId="{1227A53C-0EE4-40D1-9913-09BCB54551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7368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2009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1297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952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73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470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179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562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350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9755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12/3/2021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5860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12/3/2021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49328448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esmos.com/calculator/qtzamwcd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16F923FD-A678-4D23-8644-3D3E3CB3DD29}"/>
              </a:ext>
            </a:extLst>
          </p:cNvPr>
          <p:cNvSpPr>
            <a:spLocks noGrp="1"/>
          </p:cNvSpPr>
          <p:nvPr>
            <p:ph type="ctrTitle"/>
          </p:nvPr>
        </p:nvSpPr>
        <p:spPr>
          <a:xfrm>
            <a:off x="6858000" y="753765"/>
            <a:ext cx="4572000" cy="3056235"/>
          </a:xfrm>
        </p:spPr>
        <p:txBody>
          <a:bodyPr>
            <a:normAutofit/>
          </a:bodyPr>
          <a:lstStyle/>
          <a:p>
            <a:pPr algn="l"/>
            <a:r>
              <a:rPr lang="en-US" sz="4400" dirty="0"/>
              <a:t>Mathematician</a:t>
            </a:r>
          </a:p>
        </p:txBody>
      </p:sp>
      <p:pic>
        <p:nvPicPr>
          <p:cNvPr id="4" name="Picture 3" descr="A network made up of connected lines and dots">
            <a:extLst>
              <a:ext uri="{FF2B5EF4-FFF2-40B4-BE49-F238E27FC236}">
                <a16:creationId xmlns:a16="http://schemas.microsoft.com/office/drawing/2014/main" id="{D17C03B1-48F7-4C21-9865-9122C471BB64}"/>
              </a:ext>
            </a:extLst>
          </p:cNvPr>
          <p:cNvPicPr>
            <a:picLocks noChangeAspect="1"/>
          </p:cNvPicPr>
          <p:nvPr/>
        </p:nvPicPr>
        <p:blipFill rotWithShape="1">
          <a:blip r:embed="rId2"/>
          <a:srcRect r="7458" b="3"/>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0" name="Freeform: Shape 19">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08580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471E-C758-4430-8A8D-B433F68811A5}"/>
              </a:ext>
            </a:extLst>
          </p:cNvPr>
          <p:cNvSpPr>
            <a:spLocks noGrp="1"/>
          </p:cNvSpPr>
          <p:nvPr>
            <p:ph type="title"/>
          </p:nvPr>
        </p:nvSpPr>
        <p:spPr/>
        <p:txBody>
          <a:bodyPr/>
          <a:lstStyle/>
          <a:p>
            <a:r>
              <a:rPr lang="en-US"/>
              <a:t>Method of Cascades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70C4B2-5A9B-4734-A8DD-DB528CDED574}"/>
                  </a:ext>
                </a:extLst>
              </p:cNvPr>
              <p:cNvSpPr>
                <a:spLocks noGrp="1"/>
              </p:cNvSpPr>
              <p:nvPr>
                <p:ph idx="1"/>
              </p:nvPr>
            </p:nvSpPr>
            <p:spPr/>
            <p:txBody>
              <a:bodyPr/>
              <a:lstStyle/>
              <a:p>
                <a:r>
                  <a:rPr lang="en-US" dirty="0"/>
                  <a:t>A process by which one can find the general solution of numerical equations of the form </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=0</m:t>
                      </m:r>
                    </m:oMath>
                  </m:oMathPara>
                </a14:m>
                <a:endParaRPr lang="en-US" b="0" dirty="0"/>
              </a:p>
              <a:p>
                <a:pPr marL="0" indent="0">
                  <a:buNone/>
                </a:pPr>
                <a:r>
                  <a:rPr lang="en-US" dirty="0"/>
                  <a:t>Consider the polynomial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−65</m:t>
                      </m:r>
                      <m:r>
                        <a:rPr lang="en-US" b="0" i="1" smtClean="0">
                          <a:latin typeface="Cambria Math" panose="02040503050406030204" pitchFamily="18" charset="0"/>
                        </a:rPr>
                        <m:t>𝑥</m:t>
                      </m:r>
                      <m:r>
                        <a:rPr lang="en-US" b="0" i="1" smtClean="0">
                          <a:latin typeface="Cambria Math" panose="02040503050406030204" pitchFamily="18" charset="0"/>
                        </a:rPr>
                        <m:t>+84=0</m:t>
                      </m:r>
                    </m:oMath>
                  </m:oMathPara>
                </a14:m>
                <a:endParaRPr lang="en-US" dirty="0"/>
              </a:p>
            </p:txBody>
          </p:sp>
        </mc:Choice>
        <mc:Fallback>
          <p:sp>
            <p:nvSpPr>
              <p:cNvPr id="3" name="Content Placeholder 2">
                <a:extLst>
                  <a:ext uri="{FF2B5EF4-FFF2-40B4-BE49-F238E27FC236}">
                    <a16:creationId xmlns:a16="http://schemas.microsoft.com/office/drawing/2014/main" id="{DF70C4B2-5A9B-4734-A8DD-DB528CDED574}"/>
                  </a:ext>
                </a:extLst>
              </p:cNvPr>
              <p:cNvSpPr>
                <a:spLocks noGrp="1" noRot="1" noChangeAspect="1" noMove="1" noResize="1" noEditPoints="1" noAdjustHandles="1" noChangeArrowheads="1" noChangeShapeType="1" noTextEdit="1"/>
              </p:cNvSpPr>
              <p:nvPr>
                <p:ph idx="1"/>
              </p:nvPr>
            </p:nvSpPr>
            <p:spPr>
              <a:blipFill>
                <a:blip r:embed="rId2"/>
                <a:stretch>
                  <a:fillRect l="-1143"/>
                </a:stretch>
              </a:blipFill>
            </p:spPr>
            <p:txBody>
              <a:bodyPr/>
              <a:lstStyle/>
              <a:p>
                <a:r>
                  <a:rPr lang="en-US">
                    <a:noFill/>
                  </a:rPr>
                  <a:t> </a:t>
                </a:r>
              </a:p>
            </p:txBody>
          </p:sp>
        </mc:Fallback>
      </mc:AlternateContent>
    </p:spTree>
    <p:extLst>
      <p:ext uri="{BB962C8B-B14F-4D97-AF65-F5344CB8AC3E}">
        <p14:creationId xmlns:p14="http://schemas.microsoft.com/office/powerpoint/2010/main" val="425812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777240" y="685800"/>
                <a:ext cx="10652760" cy="5418283"/>
              </a:xfrm>
            </p:spPr>
            <p:txBody>
              <a:bodyPr>
                <a:normAutofit lnSpcReduction="10000"/>
              </a:bodyPr>
              <a:lstStyle/>
              <a:p>
                <a:r>
                  <a:rPr lang="en-US" dirty="0"/>
                  <a:t>Step 1: Transform the equation so that the roots are positive.</a:t>
                </a:r>
              </a:p>
              <a:p>
                <a:pPr marL="0" indent="0">
                  <a:buNone/>
                </a:pPr>
                <a:r>
                  <a:rPr lang="en-US" dirty="0"/>
                  <a:t>Define three terms:</a:t>
                </a:r>
              </a:p>
              <a:p>
                <a:pPr marL="0" indent="0">
                  <a:buNone/>
                </a:pPr>
                <a:r>
                  <a:rPr lang="en-US" dirty="0"/>
                  <a:t>1. “grand hypothese” – value for which no roots of a polynomial can exceed. This number is found using the formula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𝑐</m:t>
                        </m:r>
                      </m:den>
                    </m:f>
                    <m:r>
                      <a:rPr lang="en-US" b="0" i="1" smtClean="0">
                        <a:latin typeface="Cambria Math" panose="02040503050406030204" pitchFamily="18" charset="0"/>
                      </a:rPr>
                      <m:t>+1)</m:t>
                    </m:r>
                  </m:oMath>
                </a14:m>
                <a:r>
                  <a:rPr lang="en-US" dirty="0"/>
                  <a:t>, where a is the absolute value of the largest negative coefficient and c is the coefficient of the highest degree term.</a:t>
                </a:r>
              </a:p>
              <a:p>
                <a:pPr marL="0" indent="0">
                  <a:buNone/>
                </a:pPr>
                <a:r>
                  <a:rPr lang="en-US" dirty="0"/>
                  <a:t>2. “petite hypothese” - the number that is less than every root</a:t>
                </a:r>
              </a:p>
              <a:p>
                <a:pPr marL="0" indent="0">
                  <a:buNone/>
                </a:pPr>
                <a:r>
                  <a:rPr lang="en-US" dirty="0"/>
                  <a:t>3. “hypothese moyennes” – intermediate bounds, the roots of the cascade.</a:t>
                </a:r>
              </a:p>
            </p:txBody>
          </p:sp>
        </mc:Choice>
        <mc:Fallback>
          <p:sp>
            <p:nvSpPr>
              <p:cNvPr id="3" name="Content Placeholder 2">
                <a:extLst>
                  <a:ext uri="{FF2B5EF4-FFF2-40B4-BE49-F238E27FC236}">
                    <a16:creationId xmlns:a16="http://schemas.microsoft.com/office/drawing/2014/main" id="{15B19DF3-3361-4805-901C-BA84BFBD7992}"/>
                  </a:ext>
                </a:extLst>
              </p:cNvPr>
              <p:cNvSpPr>
                <a:spLocks noGrp="1" noRot="1" noChangeAspect="1" noMove="1" noResize="1" noEditPoints="1" noAdjustHandles="1" noChangeArrowheads="1" noChangeShapeType="1" noTextEdit="1"/>
              </p:cNvSpPr>
              <p:nvPr>
                <p:ph idx="1"/>
              </p:nvPr>
            </p:nvSpPr>
            <p:spPr>
              <a:xfrm>
                <a:off x="777240" y="685800"/>
                <a:ext cx="10652760" cy="5418283"/>
              </a:xfrm>
              <a:blipFill>
                <a:blip r:embed="rId2"/>
                <a:stretch>
                  <a:fillRect l="-1202" t="-676"/>
                </a:stretch>
              </a:blipFill>
            </p:spPr>
            <p:txBody>
              <a:bodyPr/>
              <a:lstStyle/>
              <a:p>
                <a:r>
                  <a:rPr lang="en-US">
                    <a:noFill/>
                  </a:rPr>
                  <a:t> </a:t>
                </a:r>
              </a:p>
            </p:txBody>
          </p:sp>
        </mc:Fallback>
      </mc:AlternateContent>
    </p:spTree>
    <p:extLst>
      <p:ext uri="{BB962C8B-B14F-4D97-AF65-F5344CB8AC3E}">
        <p14:creationId xmlns:p14="http://schemas.microsoft.com/office/powerpoint/2010/main" val="411689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365760" y="719859"/>
                <a:ext cx="11521440" cy="5650462"/>
              </a:xfrm>
            </p:spPr>
            <p:txBody>
              <a:bodyPr>
                <a:normAutofit/>
              </a:bodyPr>
              <a:lstStyle/>
              <a:p>
                <a:pPr marL="0" indent="0">
                  <a:buNone/>
                </a:pPr>
                <a:r>
                  <a:rPr lang="en-US" dirty="0"/>
                  <a:t>In our example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−65</m:t>
                    </m:r>
                    <m:r>
                      <a:rPr lang="en-US" b="0" i="1" smtClean="0">
                        <a:latin typeface="Cambria Math" panose="02040503050406030204" pitchFamily="18" charset="0"/>
                      </a:rPr>
                      <m:t>𝑥</m:t>
                    </m:r>
                    <m:r>
                      <a:rPr lang="en-US" b="0" i="1" smtClean="0">
                        <a:latin typeface="Cambria Math" panose="02040503050406030204" pitchFamily="18" charset="0"/>
                      </a:rPr>
                      <m:t>+84=0</m:t>
                    </m:r>
                  </m:oMath>
                </a14:m>
                <a:r>
                  <a:rPr lang="en-US" dirty="0"/>
                  <a:t>, let</a:t>
                </a:r>
              </a:p>
              <a:p>
                <a:pPr marL="0" indent="0">
                  <a:buNone/>
                </a:pP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𝑐</m:t>
                            </m:r>
                          </m:den>
                        </m:f>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where a = |-65| = 65 and c = 1. </a:t>
                </a:r>
              </a:p>
              <a:p>
                <a:pPr marL="0" indent="0">
                  <a:buNone/>
                </a:pPr>
                <a:r>
                  <a:rPr lang="en-US" dirty="0"/>
                  <a:t>So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65+1</m:t>
                        </m:r>
                      </m:e>
                    </m:d>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=66 −</m:t>
                    </m:r>
                    <m:r>
                      <m:rPr>
                        <m:sty m:val="p"/>
                      </m:rPr>
                      <a:rPr lang="en-US" b="0" i="0" smtClean="0">
                        <a:latin typeface="Cambria Math" panose="02040503050406030204" pitchFamily="18" charset="0"/>
                      </a:rPr>
                      <m:t>y</m:t>
                    </m:r>
                  </m:oMath>
                </a14:m>
                <a:r>
                  <a:rPr lang="en-US" dirty="0"/>
                  <a:t>. Substitute into f(x).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66−</m:t>
                          </m:r>
                          <m:r>
                            <a:rPr lang="en-US" b="0" i="1" smtClean="0">
                              <a:latin typeface="Cambria Math" panose="02040503050406030204" pitchFamily="18" charset="0"/>
                            </a:rPr>
                            <m:t>𝑦</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66−</m:t>
                              </m:r>
                              <m:r>
                                <a:rPr lang="en-US" i="1">
                                  <a:latin typeface="Cambria Math" panose="02040503050406030204" pitchFamily="18" charset="0"/>
                                </a:rPr>
                                <m:t>𝑦</m:t>
                              </m:r>
                            </m:e>
                          </m:d>
                        </m:e>
                        <m:sup>
                          <m:r>
                            <a:rPr lang="en-US" b="0" i="1" smtClean="0">
                              <a:latin typeface="Cambria Math" panose="02040503050406030204" pitchFamily="18" charset="0"/>
                            </a:rPr>
                            <m:t>4</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66−</m:t>
                              </m:r>
                              <m:r>
                                <a:rPr lang="en-US" i="1">
                                  <a:latin typeface="Cambria Math" panose="02040503050406030204" pitchFamily="18" charset="0"/>
                                </a:rPr>
                                <m:t>𝑦</m:t>
                              </m:r>
                            </m:e>
                          </m:d>
                        </m:e>
                        <m:sup>
                          <m:r>
                            <a:rPr lang="en-US" b="0" i="1" smtClean="0">
                              <a:latin typeface="Cambria Math" panose="02040503050406030204" pitchFamily="18" charset="0"/>
                            </a:rPr>
                            <m:t>3</m:t>
                          </m:r>
                        </m:sup>
                      </m:sSup>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66−</m:t>
                              </m:r>
                              <m:r>
                                <a:rPr lang="en-US" i="1">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−65</m:t>
                      </m:r>
                      <m:d>
                        <m:dPr>
                          <m:ctrlPr>
                            <a:rPr lang="en-US" b="0" i="1" smtClean="0">
                              <a:latin typeface="Cambria Math" panose="02040503050406030204" pitchFamily="18" charset="0"/>
                            </a:rPr>
                          </m:ctrlPr>
                        </m:dPr>
                        <m:e>
                          <m:r>
                            <a:rPr lang="en-US" i="1">
                              <a:latin typeface="Cambria Math" panose="02040503050406030204" pitchFamily="18" charset="0"/>
                            </a:rPr>
                            <m:t>66−</m:t>
                          </m:r>
                          <m:r>
                            <a:rPr lang="en-US" i="1">
                              <a:latin typeface="Cambria Math" panose="02040503050406030204" pitchFamily="18" charset="0"/>
                            </a:rPr>
                            <m:t>𝑦</m:t>
                          </m:r>
                        </m:e>
                      </m:d>
                      <m:r>
                        <a:rPr lang="en-US" i="1">
                          <a:latin typeface="Cambria Math" panose="02040503050406030204" pitchFamily="18" charset="0"/>
                        </a:rPr>
                        <m:t>+84</m:t>
                      </m:r>
                    </m:oMath>
                  </m:oMathPara>
                </a14:m>
                <a:endParaRPr lang="en-US" dirty="0"/>
              </a:p>
              <a:p>
                <a:pPr marL="0" indent="0">
                  <a:buNone/>
                </a:pPr>
                <a:r>
                  <a:rPr lang="en-US" dirty="0"/>
                  <a:t>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4</m:t>
                        </m:r>
                      </m:sup>
                    </m:sSup>
                    <m:r>
                      <a:rPr lang="en-US" b="0" i="1" smtClean="0">
                        <a:latin typeface="Cambria Math" panose="02040503050406030204" pitchFamily="18" charset="0"/>
                      </a:rPr>
                      <m:t> −269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r>
                      <a:rPr lang="en-US" b="0" i="1" smtClean="0">
                        <a:latin typeface="Cambria Math" panose="02040503050406030204" pitchFamily="18" charset="0"/>
                      </a:rPr>
                      <m:t>+27101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−1211959</m:t>
                    </m:r>
                    <m:r>
                      <a:rPr lang="en-US" b="0" i="1" smtClean="0">
                        <a:latin typeface="Cambria Math" panose="02040503050406030204" pitchFamily="18" charset="0"/>
                      </a:rPr>
                      <m:t>𝑦</m:t>
                    </m:r>
                    <m:r>
                      <a:rPr lang="en-US" b="0" i="1" smtClean="0">
                        <a:latin typeface="Cambria Math" panose="02040503050406030204" pitchFamily="18" charset="0"/>
                      </a:rPr>
                      <m:t>+20299110</m:t>
                    </m:r>
                  </m:oMath>
                </a14:m>
                <a:endParaRPr lang="en-US" dirty="0"/>
              </a:p>
              <a:p>
                <a:pPr marL="0" indent="0">
                  <a:buNone/>
                </a:pPr>
                <a:r>
                  <a:rPr lang="en-US" dirty="0"/>
                  <a:t>For simplification, let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66−</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a:p>
                <a:pPr marL="0" indent="0">
                  <a:buNone/>
                </a:pPr>
                <a:r>
                  <a:rPr lang="en-US" dirty="0"/>
                  <a:t>Since g(y) has positive roots (by Descartes’ rule of signs), the petite hypothese of g(y) is 0.</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15B19DF3-3361-4805-901C-BA84BFBD7992}"/>
                  </a:ext>
                </a:extLst>
              </p:cNvPr>
              <p:cNvSpPr>
                <a:spLocks noGrp="1" noRot="1" noChangeAspect="1" noMove="1" noResize="1" noEditPoints="1" noAdjustHandles="1" noChangeArrowheads="1" noChangeShapeType="1" noTextEdit="1"/>
              </p:cNvSpPr>
              <p:nvPr>
                <p:ph idx="1"/>
              </p:nvPr>
            </p:nvSpPr>
            <p:spPr>
              <a:xfrm>
                <a:off x="365760" y="719859"/>
                <a:ext cx="11521440" cy="5650462"/>
              </a:xfrm>
              <a:blipFill>
                <a:blip r:embed="rId2"/>
                <a:stretch>
                  <a:fillRect l="-1058"/>
                </a:stretch>
              </a:blipFill>
            </p:spPr>
            <p:txBody>
              <a:bodyPr/>
              <a:lstStyle/>
              <a:p>
                <a:r>
                  <a:rPr lang="en-US">
                    <a:noFill/>
                  </a:rPr>
                  <a:t> </a:t>
                </a:r>
              </a:p>
            </p:txBody>
          </p:sp>
        </mc:Fallback>
      </mc:AlternateContent>
    </p:spTree>
    <p:extLst>
      <p:ext uri="{BB962C8B-B14F-4D97-AF65-F5344CB8AC3E}">
        <p14:creationId xmlns:p14="http://schemas.microsoft.com/office/powerpoint/2010/main" val="145012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365760" y="719859"/>
                <a:ext cx="11521440" cy="5650462"/>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4</m:t>
                          </m:r>
                        </m:sup>
                      </m:sSup>
                      <m:r>
                        <a:rPr lang="en-US" b="0" i="1" smtClean="0">
                          <a:latin typeface="Cambria Math" panose="02040503050406030204" pitchFamily="18" charset="0"/>
                        </a:rPr>
                        <m:t> −269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r>
                        <a:rPr lang="en-US" b="0" i="1" smtClean="0">
                          <a:latin typeface="Cambria Math" panose="02040503050406030204" pitchFamily="18" charset="0"/>
                        </a:rPr>
                        <m:t>+27101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−1211959</m:t>
                      </m:r>
                      <m:r>
                        <a:rPr lang="en-US" b="0" i="1" smtClean="0">
                          <a:latin typeface="Cambria Math" panose="02040503050406030204" pitchFamily="18" charset="0"/>
                        </a:rPr>
                        <m:t>𝑦</m:t>
                      </m:r>
                      <m:r>
                        <a:rPr lang="en-US" b="0" i="1" smtClean="0">
                          <a:latin typeface="Cambria Math" panose="02040503050406030204" pitchFamily="18" charset="0"/>
                        </a:rPr>
                        <m:t>+20299110</m:t>
                      </m:r>
                    </m:oMath>
                  </m:oMathPara>
                </a14:m>
                <a:endParaRPr lang="en-US" dirty="0"/>
              </a:p>
              <a:p>
                <a:pPr marL="0" indent="0">
                  <a:buNone/>
                </a:pPr>
                <a:r>
                  <a:rPr lang="en-US" dirty="0"/>
                  <a:t>The grand hypothese of f(x) is 66. That is, all real roots are less than or equal to 66. The grand hypothese of g(y) is 1211960. That is, no roots of g(y) cannot exceed 1211960.</a:t>
                </a:r>
              </a:p>
              <a:p>
                <a:r>
                  <a:rPr lang="en-US" dirty="0"/>
                  <a:t>Step 2: Take the ‘derivatives’ of g(y). That is, by the following methods:</a:t>
                </a:r>
              </a:p>
              <a:p>
                <a:pPr marL="514350" indent="-514350">
                  <a:buAutoNum type="arabicPeriod"/>
                </a:pPr>
                <a:r>
                  <a:rPr lang="en-US" dirty="0"/>
                  <a:t>Multiply every term of the equation by the exponent of the unknown variable and divide by the unknown.</a:t>
                </a:r>
              </a:p>
              <a:p>
                <a:pPr marL="514350" indent="-514350">
                  <a:buAutoNum type="arabicPeriod"/>
                </a:pPr>
                <a:r>
                  <a:rPr lang="en-US" dirty="0"/>
                  <a:t>Do the same with the second equation formed from the first until an equation of the first degree is obtained.</a:t>
                </a:r>
              </a:p>
              <a:p>
                <a:pPr marL="0" indent="0">
                  <a:buNone/>
                </a:pPr>
                <a:endParaRPr lang="en-US" dirty="0"/>
              </a:p>
            </p:txBody>
          </p:sp>
        </mc:Choice>
        <mc:Fallback>
          <p:sp>
            <p:nvSpPr>
              <p:cNvPr id="3" name="Content Placeholder 2">
                <a:extLst>
                  <a:ext uri="{FF2B5EF4-FFF2-40B4-BE49-F238E27FC236}">
                    <a16:creationId xmlns:a16="http://schemas.microsoft.com/office/drawing/2014/main" id="{15B19DF3-3361-4805-901C-BA84BFBD7992}"/>
                  </a:ext>
                </a:extLst>
              </p:cNvPr>
              <p:cNvSpPr>
                <a:spLocks noGrp="1" noRot="1" noChangeAspect="1" noMove="1" noResize="1" noEditPoints="1" noAdjustHandles="1" noChangeArrowheads="1" noChangeShapeType="1" noTextEdit="1"/>
              </p:cNvSpPr>
              <p:nvPr>
                <p:ph idx="1"/>
              </p:nvPr>
            </p:nvSpPr>
            <p:spPr>
              <a:xfrm>
                <a:off x="365760" y="719859"/>
                <a:ext cx="11521440" cy="5650462"/>
              </a:xfrm>
              <a:blipFill>
                <a:blip r:embed="rId2"/>
                <a:stretch>
                  <a:fillRect l="-1111" r="-529" b="-647"/>
                </a:stretch>
              </a:blipFill>
            </p:spPr>
            <p:txBody>
              <a:bodyPr/>
              <a:lstStyle/>
              <a:p>
                <a:r>
                  <a:rPr lang="en-US">
                    <a:noFill/>
                  </a:rPr>
                  <a:t> </a:t>
                </a:r>
              </a:p>
            </p:txBody>
          </p:sp>
        </mc:Fallback>
      </mc:AlternateContent>
    </p:spTree>
    <p:extLst>
      <p:ext uri="{BB962C8B-B14F-4D97-AF65-F5344CB8AC3E}">
        <p14:creationId xmlns:p14="http://schemas.microsoft.com/office/powerpoint/2010/main" val="292533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365760" y="719859"/>
                <a:ext cx="11521440" cy="565046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4</m:t>
                          </m:r>
                        </m:sup>
                      </m:sSup>
                      <m:r>
                        <a:rPr lang="en-US" b="0" i="1" smtClean="0">
                          <a:latin typeface="Cambria Math" panose="02040503050406030204" pitchFamily="18" charset="0"/>
                        </a:rPr>
                        <m:t> −269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r>
                        <a:rPr lang="en-US" b="0" i="1" smtClean="0">
                          <a:latin typeface="Cambria Math" panose="02040503050406030204" pitchFamily="18" charset="0"/>
                        </a:rPr>
                        <m:t>+27101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−1211959</m:t>
                      </m:r>
                      <m:r>
                        <a:rPr lang="en-US" b="0" i="1" smtClean="0">
                          <a:latin typeface="Cambria Math" panose="02040503050406030204" pitchFamily="18" charset="0"/>
                        </a:rPr>
                        <m:t>𝑦</m:t>
                      </m:r>
                      <m:r>
                        <a:rPr lang="en-US" b="0" i="1" smtClean="0">
                          <a:latin typeface="Cambria Math" panose="02040503050406030204" pitchFamily="18" charset="0"/>
                        </a:rPr>
                        <m:t>+20299110=0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r>
                        <a:rPr lang="en-US" b="0" i="1" smtClean="0">
                          <a:latin typeface="Cambria Math" panose="02040503050406030204" pitchFamily="18" charset="0"/>
                        </a:rPr>
                        <m:t>−807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+54202</m:t>
                      </m:r>
                      <m:r>
                        <a:rPr lang="en-US" b="0" i="1" smtClean="0">
                          <a:latin typeface="Cambria Math" panose="02040503050406030204" pitchFamily="18" charset="0"/>
                        </a:rPr>
                        <m:t>𝑦</m:t>
                      </m:r>
                      <m:r>
                        <a:rPr lang="en-US" b="0" i="1" smtClean="0">
                          <a:latin typeface="Cambria Math" panose="02040503050406030204" pitchFamily="18" charset="0"/>
                        </a:rPr>
                        <m:t>−1211959=0</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−1614</m:t>
                      </m:r>
                      <m:r>
                        <a:rPr lang="en-US" b="0" i="1" smtClean="0">
                          <a:latin typeface="Cambria Math" panose="02040503050406030204" pitchFamily="18" charset="0"/>
                        </a:rPr>
                        <m:t>𝑦</m:t>
                      </m:r>
                      <m:r>
                        <a:rPr lang="en-US" b="0" i="1" smtClean="0">
                          <a:latin typeface="Cambria Math" panose="02040503050406030204" pitchFamily="18" charset="0"/>
                        </a:rPr>
                        <m:t>+54202=0</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𝑔</m:t>
                          </m:r>
                        </m:e>
                        <m:sup>
                          <m:d>
                            <m:dPr>
                              <m:ctrlPr>
                                <a:rPr lang="en-US" b="0" i="1" smtClean="0">
                                  <a:latin typeface="Cambria Math" panose="02040503050406030204" pitchFamily="18" charset="0"/>
                                </a:rPr>
                              </m:ctrlPr>
                            </m:dPr>
                            <m:e>
                              <m:r>
                                <a:rPr lang="en-US" b="0" i="1" smtClean="0">
                                  <a:latin typeface="Cambria Math" panose="02040503050406030204" pitchFamily="18" charset="0"/>
                                </a:rPr>
                                <m:t>3</m:t>
                              </m:r>
                            </m:e>
                          </m:d>
                        </m:sup>
                      </m:sSup>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=24</m:t>
                      </m:r>
                      <m:r>
                        <a:rPr lang="en-US" b="0" i="1" smtClean="0">
                          <a:latin typeface="Cambria Math" panose="02040503050406030204" pitchFamily="18" charset="0"/>
                        </a:rPr>
                        <m:t>𝑦</m:t>
                      </m:r>
                      <m:r>
                        <a:rPr lang="en-US" b="0" i="1" smtClean="0">
                          <a:latin typeface="Cambria Math" panose="02040503050406030204" pitchFamily="18" charset="0"/>
                        </a:rPr>
                        <m:t>−1614=0</m:t>
                      </m:r>
                    </m:oMath>
                  </m:oMathPara>
                </a14:m>
                <a:endParaRPr lang="en-US" dirty="0"/>
              </a:p>
              <a:p>
                <a:r>
                  <a:rPr lang="en-US" dirty="0"/>
                  <a:t>Step 3: Solve the equation g(y). In his </a:t>
                </a:r>
                <a:r>
                  <a:rPr lang="en-US" i="1" dirty="0"/>
                  <a:t>Traité </a:t>
                </a:r>
                <a:r>
                  <a:rPr lang="en-US" i="1" dirty="0" err="1"/>
                  <a:t>d’algébre</a:t>
                </a:r>
                <a:r>
                  <a:rPr lang="en-US" dirty="0"/>
                  <a:t>, he stated that roots of an equation are separated by the roots of its cascade. That is, if bounds on the roots of g’(y) can be found, then the roots of g(y) can be found. Similarly, if bounds on the roots of g’’(y) can be found, then the roots of g’(y) can be found. Since all cascades after step 1 has positive roots, each cascade has a petite hypothese of 0.</a:t>
                </a:r>
              </a:p>
            </p:txBody>
          </p:sp>
        </mc:Choice>
        <mc:Fallback>
          <p:sp>
            <p:nvSpPr>
              <p:cNvPr id="3" name="Content Placeholder 2">
                <a:extLst>
                  <a:ext uri="{FF2B5EF4-FFF2-40B4-BE49-F238E27FC236}">
                    <a16:creationId xmlns:a16="http://schemas.microsoft.com/office/drawing/2014/main" id="{15B19DF3-3361-4805-901C-BA84BFBD7992}"/>
                  </a:ext>
                </a:extLst>
              </p:cNvPr>
              <p:cNvSpPr>
                <a:spLocks noGrp="1" noRot="1" noChangeAspect="1" noMove="1" noResize="1" noEditPoints="1" noAdjustHandles="1" noChangeArrowheads="1" noChangeShapeType="1" noTextEdit="1"/>
              </p:cNvSpPr>
              <p:nvPr>
                <p:ph idx="1"/>
              </p:nvPr>
            </p:nvSpPr>
            <p:spPr>
              <a:xfrm>
                <a:off x="365760" y="719859"/>
                <a:ext cx="11521440" cy="5650462"/>
              </a:xfrm>
              <a:blipFill>
                <a:blip r:embed="rId2"/>
                <a:stretch>
                  <a:fillRect l="-952" r="-899" b="-1187"/>
                </a:stretch>
              </a:blipFill>
            </p:spPr>
            <p:txBody>
              <a:bodyPr/>
              <a:lstStyle/>
              <a:p>
                <a:r>
                  <a:rPr lang="en-US">
                    <a:noFill/>
                  </a:rPr>
                  <a:t> </a:t>
                </a:r>
              </a:p>
            </p:txBody>
          </p:sp>
        </mc:Fallback>
      </mc:AlternateContent>
    </p:spTree>
    <p:extLst>
      <p:ext uri="{BB962C8B-B14F-4D97-AF65-F5344CB8AC3E}">
        <p14:creationId xmlns:p14="http://schemas.microsoft.com/office/powerpoint/2010/main" val="38086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365760" y="719858"/>
                <a:ext cx="11826240" cy="5818101"/>
              </a:xfrm>
            </p:spPr>
            <p:txBody>
              <a:bodyPr>
                <a:normAutofit/>
              </a:bodyPr>
              <a:lstStyle/>
              <a:p>
                <a:pPr marL="0" indent="0">
                  <a:buNone/>
                </a:pPr>
                <a:r>
                  <a:rPr lang="en-US" dirty="0"/>
                  <a:t>In this example, we will solve for the roots of</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r>
                      <a:rPr lang="en-US" b="0" i="1" smtClean="0">
                        <a:latin typeface="Cambria Math" panose="02040503050406030204" pitchFamily="18" charset="0"/>
                      </a:rPr>
                      <m:t>−807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+54202</m:t>
                    </m:r>
                    <m:r>
                      <a:rPr lang="en-US" b="0" i="1" smtClean="0">
                        <a:latin typeface="Cambria Math" panose="02040503050406030204" pitchFamily="18" charset="0"/>
                      </a:rPr>
                      <m:t>𝑦</m:t>
                    </m:r>
                    <m:r>
                      <a:rPr lang="en-US" b="0" i="1" smtClean="0">
                        <a:latin typeface="Cambria Math" panose="02040503050406030204" pitchFamily="18" charset="0"/>
                      </a:rPr>
                      <m:t>−1211959=0.</m:t>
                    </m:r>
                  </m:oMath>
                </a14:m>
                <a:endParaRPr lang="en-US" b="0" dirty="0"/>
              </a:p>
              <a:p>
                <a:pPr marL="0" indent="0">
                  <a:buNone/>
                </a:pPr>
                <a:r>
                  <a:rPr lang="en-US" dirty="0"/>
                  <a:t>That is, 63, 67, and 71. Then the roots of g(y) is contained in the intervals (0,63), (63,67), (67,71), and (71,1211960), where each interval contains one root.</a:t>
                </a:r>
              </a:p>
              <a:p>
                <a:pPr marL="0" indent="0">
                  <a:buNone/>
                </a:pPr>
                <a:r>
                  <a:rPr lang="en-US" dirty="0"/>
                  <a:t>Compute the values of g(y) in the intervals such that g(y) = 0.</a:t>
                </a:r>
              </a:p>
              <a:p>
                <a:pPr marL="0" indent="0">
                  <a:buNone/>
                </a:pPr>
                <a:r>
                  <a:rPr lang="en-US" dirty="0"/>
                  <a:t>In (0,63), g(62) = 0, therefore, y = 62 is the root on the interval. Similarly, in (63,67), g(65) = 0, and in (67,71), g(69) = 0. Lastly, in (71,1211960), g(73) = 0.</a:t>
                </a:r>
              </a:p>
            </p:txBody>
          </p:sp>
        </mc:Choice>
        <mc:Fallback>
          <p:sp>
            <p:nvSpPr>
              <p:cNvPr id="3" name="Content Placeholder 2">
                <a:extLst>
                  <a:ext uri="{FF2B5EF4-FFF2-40B4-BE49-F238E27FC236}">
                    <a16:creationId xmlns:a16="http://schemas.microsoft.com/office/drawing/2014/main" id="{15B19DF3-3361-4805-901C-BA84BFBD7992}"/>
                  </a:ext>
                </a:extLst>
              </p:cNvPr>
              <p:cNvSpPr>
                <a:spLocks noGrp="1" noRot="1" noChangeAspect="1" noMove="1" noResize="1" noEditPoints="1" noAdjustHandles="1" noChangeArrowheads="1" noChangeShapeType="1" noTextEdit="1"/>
              </p:cNvSpPr>
              <p:nvPr>
                <p:ph idx="1"/>
              </p:nvPr>
            </p:nvSpPr>
            <p:spPr>
              <a:xfrm>
                <a:off x="365760" y="719858"/>
                <a:ext cx="11826240" cy="5818101"/>
              </a:xfrm>
              <a:blipFill>
                <a:blip r:embed="rId2"/>
                <a:stretch>
                  <a:fillRect l="-1031" r="-1546"/>
                </a:stretch>
              </a:blipFill>
            </p:spPr>
            <p:txBody>
              <a:bodyPr/>
              <a:lstStyle/>
              <a:p>
                <a:r>
                  <a:rPr lang="en-US">
                    <a:noFill/>
                  </a:rPr>
                  <a:t> </a:t>
                </a:r>
              </a:p>
            </p:txBody>
          </p:sp>
        </mc:Fallback>
      </mc:AlternateContent>
    </p:spTree>
    <p:extLst>
      <p:ext uri="{BB962C8B-B14F-4D97-AF65-F5344CB8AC3E}">
        <p14:creationId xmlns:p14="http://schemas.microsoft.com/office/powerpoint/2010/main" val="34994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19DF3-3361-4805-901C-BA84BFBD7992}"/>
              </a:ext>
            </a:extLst>
          </p:cNvPr>
          <p:cNvSpPr>
            <a:spLocks noGrp="1"/>
          </p:cNvSpPr>
          <p:nvPr>
            <p:ph idx="1"/>
          </p:nvPr>
        </p:nvSpPr>
        <p:spPr>
          <a:xfrm>
            <a:off x="365760" y="719858"/>
            <a:ext cx="11826240" cy="5818101"/>
          </a:xfrm>
        </p:spPr>
        <p:txBody>
          <a:bodyPr>
            <a:normAutofit/>
          </a:bodyPr>
          <a:lstStyle/>
          <a:p>
            <a:pPr marL="0" indent="0">
              <a:buNone/>
            </a:pPr>
            <a:r>
              <a:rPr lang="en-US" dirty="0"/>
              <a:t>Therefore, the roots of g(y) are y = 62, y = 65, y = 69, and y = 71.</a:t>
            </a:r>
          </a:p>
          <a:p>
            <a:pPr marL="0" indent="0">
              <a:buNone/>
            </a:pPr>
            <a:r>
              <a:rPr lang="en-US" dirty="0"/>
              <a:t>Substitute the roots of g(y) into x = 66 – y to find the roots of f(x).</a:t>
            </a:r>
          </a:p>
          <a:p>
            <a:pPr marL="0" indent="0">
              <a:buNone/>
            </a:pPr>
            <a:r>
              <a:rPr lang="en-US" dirty="0"/>
              <a:t>Hence, the roots of f(x) are x = 4, x = 1, x = – 3, x = – 7.</a:t>
            </a:r>
          </a:p>
        </p:txBody>
      </p:sp>
    </p:spTree>
    <p:extLst>
      <p:ext uri="{BB962C8B-B14F-4D97-AF65-F5344CB8AC3E}">
        <p14:creationId xmlns:p14="http://schemas.microsoft.com/office/powerpoint/2010/main" val="139423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A7DE-0371-47B4-ABE8-22A500C0E174}"/>
              </a:ext>
            </a:extLst>
          </p:cNvPr>
          <p:cNvSpPr>
            <a:spLocks noGrp="1"/>
          </p:cNvSpPr>
          <p:nvPr>
            <p:ph type="title"/>
          </p:nvPr>
        </p:nvSpPr>
        <p:spPr/>
        <p:txBody>
          <a:bodyPr/>
          <a:lstStyle/>
          <a:p>
            <a:r>
              <a:rPr lang="en-US" dirty="0"/>
              <a:t>Famous Theorem</a:t>
            </a:r>
          </a:p>
        </p:txBody>
      </p:sp>
      <p:sp>
        <p:nvSpPr>
          <p:cNvPr id="3" name="Content Placeholder 2">
            <a:extLst>
              <a:ext uri="{FF2B5EF4-FFF2-40B4-BE49-F238E27FC236}">
                <a16:creationId xmlns:a16="http://schemas.microsoft.com/office/drawing/2014/main" id="{4CEDD292-EF36-430A-B933-616978BD519B}"/>
              </a:ext>
            </a:extLst>
          </p:cNvPr>
          <p:cNvSpPr>
            <a:spLocks noGrp="1"/>
          </p:cNvSpPr>
          <p:nvPr>
            <p:ph idx="1"/>
          </p:nvPr>
        </p:nvSpPr>
        <p:spPr/>
        <p:txBody>
          <a:bodyPr/>
          <a:lstStyle/>
          <a:p>
            <a:r>
              <a:rPr lang="en-US" dirty="0"/>
              <a:t>Although his Method of Cascading is deemed as his most important contribution to Mathematics, he is known more for his famous theorem that states:</a:t>
            </a:r>
          </a:p>
          <a:p>
            <a:pPr marL="0" indent="0">
              <a:buNone/>
            </a:pPr>
            <a:r>
              <a:rPr lang="en-US" i="1" dirty="0"/>
              <a:t>Let f be a function that is continuous on the closed interval [</a:t>
            </a:r>
            <a:r>
              <a:rPr lang="en-US" i="1" dirty="0" err="1"/>
              <a:t>a,b</a:t>
            </a:r>
            <a:r>
              <a:rPr lang="en-US" i="1" dirty="0"/>
              <a:t>] and differentiable on the open interval (</a:t>
            </a:r>
            <a:r>
              <a:rPr lang="en-US" i="1" dirty="0" err="1"/>
              <a:t>a,b</a:t>
            </a:r>
            <a:r>
              <a:rPr lang="en-US" i="1" dirty="0"/>
              <a:t>) with f(a) = f(b). Then there is a number c in (</a:t>
            </a:r>
            <a:r>
              <a:rPr lang="en-US" i="1" dirty="0" err="1"/>
              <a:t>a,b</a:t>
            </a:r>
            <a:r>
              <a:rPr lang="en-US" i="1" dirty="0"/>
              <a:t>) such that f’(c) = 0.</a:t>
            </a:r>
          </a:p>
        </p:txBody>
      </p:sp>
    </p:spTree>
    <p:extLst>
      <p:ext uri="{BB962C8B-B14F-4D97-AF65-F5344CB8AC3E}">
        <p14:creationId xmlns:p14="http://schemas.microsoft.com/office/powerpoint/2010/main" val="161038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CC0B5EBB-1864-458C-960E-F00D9D7BF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411163"/>
            <a:ext cx="7003378" cy="6140139"/>
          </a:xfrm>
        </p:spPr>
      </p:pic>
    </p:spTree>
    <p:extLst>
      <p:ext uri="{BB962C8B-B14F-4D97-AF65-F5344CB8AC3E}">
        <p14:creationId xmlns:p14="http://schemas.microsoft.com/office/powerpoint/2010/main" val="243393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E402-E1A3-4490-A8C6-CE816886B709}"/>
              </a:ext>
            </a:extLst>
          </p:cNvPr>
          <p:cNvSpPr>
            <a:spLocks noGrp="1"/>
          </p:cNvSpPr>
          <p:nvPr>
            <p:ph type="title"/>
          </p:nvPr>
        </p:nvSpPr>
        <p:spPr/>
        <p:txBody>
          <a:bodyPr/>
          <a:lstStyle/>
          <a:p>
            <a:r>
              <a:rPr lang="en-US" dirty="0"/>
              <a:t>Relation Between Theorem and Cascade</a:t>
            </a:r>
          </a:p>
        </p:txBody>
      </p:sp>
      <p:sp>
        <p:nvSpPr>
          <p:cNvPr id="3" name="Content Placeholder 2">
            <a:extLst>
              <a:ext uri="{FF2B5EF4-FFF2-40B4-BE49-F238E27FC236}">
                <a16:creationId xmlns:a16="http://schemas.microsoft.com/office/drawing/2014/main" id="{1227A53C-0EE4-40D1-9913-09BCB5455198}"/>
              </a:ext>
            </a:extLst>
          </p:cNvPr>
          <p:cNvSpPr>
            <a:spLocks noGrp="1"/>
          </p:cNvSpPr>
          <p:nvPr>
            <p:ph idx="1"/>
          </p:nvPr>
        </p:nvSpPr>
        <p:spPr/>
        <p:txBody>
          <a:bodyPr/>
          <a:lstStyle/>
          <a:p>
            <a:r>
              <a:rPr lang="en-US" dirty="0">
                <a:hlinkClick r:id="rId2"/>
              </a:rPr>
              <a:t>https://www.desmos.com/calculator</a:t>
            </a:r>
            <a:r>
              <a:rPr lang="en-US">
                <a:hlinkClick r:id="rId2"/>
              </a:rPr>
              <a:t>/qtzamwcdrk</a:t>
            </a:r>
            <a:endParaRPr lang="en-US"/>
          </a:p>
          <a:p>
            <a:endParaRPr lang="en-US" dirty="0"/>
          </a:p>
        </p:txBody>
      </p:sp>
    </p:spTree>
    <p:extLst>
      <p:ext uri="{BB962C8B-B14F-4D97-AF65-F5344CB8AC3E}">
        <p14:creationId xmlns:p14="http://schemas.microsoft.com/office/powerpoint/2010/main" val="12636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93AC-E43F-4476-A7FB-079B487777F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572C3DC-14EB-4993-801D-D0051495B7FF}"/>
              </a:ext>
            </a:extLst>
          </p:cNvPr>
          <p:cNvSpPr>
            <a:spLocks noGrp="1"/>
          </p:cNvSpPr>
          <p:nvPr>
            <p:ph idx="1"/>
          </p:nvPr>
        </p:nvSpPr>
        <p:spPr/>
        <p:txBody>
          <a:bodyPr/>
          <a:lstStyle/>
          <a:p>
            <a:r>
              <a:rPr lang="en-US" dirty="0"/>
              <a:t>Born on April 21, 1652, in a small town, Amber, Basse-Auvergne, France.</a:t>
            </a:r>
          </a:p>
          <a:p>
            <a:r>
              <a:rPr lang="en-US" dirty="0"/>
              <a:t>Elementary schooling</a:t>
            </a:r>
          </a:p>
          <a:p>
            <a:r>
              <a:rPr lang="en-US" dirty="0"/>
              <a:t>Transcriber for a notary</a:t>
            </a:r>
          </a:p>
          <a:p>
            <a:r>
              <a:rPr lang="en-US" dirty="0"/>
              <a:t>Assistant to several attorneys</a:t>
            </a:r>
          </a:p>
          <a:p>
            <a:endParaRPr lang="en-US" dirty="0"/>
          </a:p>
        </p:txBody>
      </p:sp>
    </p:spTree>
    <p:extLst>
      <p:ext uri="{BB962C8B-B14F-4D97-AF65-F5344CB8AC3E}">
        <p14:creationId xmlns:p14="http://schemas.microsoft.com/office/powerpoint/2010/main" val="60310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9" name="Content Placeholder 8">
            <a:extLst>
              <a:ext uri="{FF2B5EF4-FFF2-40B4-BE49-F238E27FC236}">
                <a16:creationId xmlns:a16="http://schemas.microsoft.com/office/drawing/2014/main" id="{26B1D397-0417-4D7B-BC95-D9B24CA34DFD}"/>
              </a:ext>
            </a:extLst>
          </p:cNvPr>
          <p:cNvSpPr>
            <a:spLocks noGrp="1"/>
          </p:cNvSpPr>
          <p:nvPr>
            <p:ph idx="1"/>
          </p:nvPr>
        </p:nvSpPr>
        <p:spPr>
          <a:xfrm>
            <a:off x="762000" y="2286000"/>
            <a:ext cx="5334000" cy="3810001"/>
          </a:xfrm>
        </p:spPr>
        <p:txBody>
          <a:bodyPr>
            <a:normAutofit/>
          </a:bodyPr>
          <a:lstStyle/>
          <a:p>
            <a:pPr marL="0" indent="0">
              <a:buNone/>
            </a:pPr>
            <a:r>
              <a:rPr lang="en-US" sz="2400" dirty="0"/>
              <a:t>HINT:</a:t>
            </a:r>
          </a:p>
          <a:p>
            <a:pPr marL="0" indent="0">
              <a:buNone/>
            </a:pPr>
            <a:endParaRPr lang="en-US" sz="2400" dirty="0"/>
          </a:p>
        </p:txBody>
      </p:sp>
      <p:sp>
        <p:nvSpPr>
          <p:cNvPr id="2" name="Title 1">
            <a:extLst>
              <a:ext uri="{FF2B5EF4-FFF2-40B4-BE49-F238E27FC236}">
                <a16:creationId xmlns:a16="http://schemas.microsoft.com/office/drawing/2014/main" id="{FE2EF561-64F8-495C-AABB-11989B92ADC5}"/>
              </a:ext>
            </a:extLst>
          </p:cNvPr>
          <p:cNvSpPr>
            <a:spLocks noGrp="1"/>
          </p:cNvSpPr>
          <p:nvPr>
            <p:ph type="title"/>
          </p:nvPr>
        </p:nvSpPr>
        <p:spPr>
          <a:xfrm>
            <a:off x="762000" y="762000"/>
            <a:ext cx="5334000" cy="1524000"/>
          </a:xfrm>
        </p:spPr>
        <p:txBody>
          <a:bodyPr>
            <a:normAutofit/>
          </a:bodyPr>
          <a:lstStyle/>
          <a:p>
            <a:r>
              <a:rPr lang="en-US" sz="3200"/>
              <a:t>Who am I?</a:t>
            </a:r>
          </a:p>
        </p:txBody>
      </p:sp>
      <p:pic>
        <p:nvPicPr>
          <p:cNvPr id="5" name="Content Placeholder 4" descr="A picture containing text, old&#10;&#10;Description automatically generated">
            <a:extLst>
              <a:ext uri="{FF2B5EF4-FFF2-40B4-BE49-F238E27FC236}">
                <a16:creationId xmlns:a16="http://schemas.microsoft.com/office/drawing/2014/main" id="{477B89E6-F0AC-41AC-80F8-42457B1F1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29744"/>
            <a:ext cx="5334000" cy="5334000"/>
          </a:xfrm>
          <a:prstGeom prst="rect">
            <a:avLst/>
          </a:prstGeom>
        </p:spPr>
      </p:pic>
      <p:pic>
        <p:nvPicPr>
          <p:cNvPr id="7" name="Picture 6" descr="A person smiling at the camera&#10;&#10;Description automatically generated with low confidence">
            <a:extLst>
              <a:ext uri="{FF2B5EF4-FFF2-40B4-BE49-F238E27FC236}">
                <a16:creationId xmlns:a16="http://schemas.microsoft.com/office/drawing/2014/main" id="{407BB24B-8D56-4FF1-8F03-6E33D31E1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95" y="3213012"/>
            <a:ext cx="1805965" cy="2717977"/>
          </a:xfrm>
          <a:prstGeom prst="rect">
            <a:avLst/>
          </a:prstGeom>
        </p:spPr>
      </p:pic>
      <p:sp>
        <p:nvSpPr>
          <p:cNvPr id="8" name="Speech Bubble: Oval 7">
            <a:extLst>
              <a:ext uri="{FF2B5EF4-FFF2-40B4-BE49-F238E27FC236}">
                <a16:creationId xmlns:a16="http://schemas.microsoft.com/office/drawing/2014/main" id="{DF89068B-A2BB-4399-BB8C-0957FE38762C}"/>
              </a:ext>
            </a:extLst>
          </p:cNvPr>
          <p:cNvSpPr/>
          <p:nvPr/>
        </p:nvSpPr>
        <p:spPr>
          <a:xfrm>
            <a:off x="2171700" y="1737360"/>
            <a:ext cx="3421380" cy="19659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358AE1-ABD9-47FF-ABF7-349F95344C46}"/>
              </a:ext>
            </a:extLst>
          </p:cNvPr>
          <p:cNvSpPr txBox="1"/>
          <p:nvPr/>
        </p:nvSpPr>
        <p:spPr>
          <a:xfrm>
            <a:off x="2636520" y="2286000"/>
            <a:ext cx="2667000" cy="954107"/>
          </a:xfrm>
          <a:prstGeom prst="rect">
            <a:avLst/>
          </a:prstGeom>
          <a:noFill/>
        </p:spPr>
        <p:txBody>
          <a:bodyPr wrap="square" rtlCol="0">
            <a:spAutoFit/>
          </a:bodyPr>
          <a:lstStyle/>
          <a:p>
            <a:r>
              <a:rPr lang="en-US" sz="2800" dirty="0"/>
              <a:t>Rolling in the Deep~</a:t>
            </a:r>
          </a:p>
        </p:txBody>
      </p:sp>
    </p:spTree>
    <p:extLst>
      <p:ext uri="{BB962C8B-B14F-4D97-AF65-F5344CB8AC3E}">
        <p14:creationId xmlns:p14="http://schemas.microsoft.com/office/powerpoint/2010/main" val="92799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Content Placeholder 4" descr="A picture containing text, old&#10;&#10;Description automatically generated">
            <a:extLst>
              <a:ext uri="{FF2B5EF4-FFF2-40B4-BE49-F238E27FC236}">
                <a16:creationId xmlns:a16="http://schemas.microsoft.com/office/drawing/2014/main" id="{4FE1589E-4FE1-4D95-A435-A41AE42CED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40" r="4215"/>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0" name="Freeform: Shape 19">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a:extLst>
              <a:ext uri="{FF2B5EF4-FFF2-40B4-BE49-F238E27FC236}">
                <a16:creationId xmlns:a16="http://schemas.microsoft.com/office/drawing/2014/main" id="{9F6FA3C8-EA36-412B-AFB5-1B4C1303235C}"/>
              </a:ext>
            </a:extLst>
          </p:cNvPr>
          <p:cNvSpPr txBox="1"/>
          <p:nvPr/>
        </p:nvSpPr>
        <p:spPr>
          <a:xfrm>
            <a:off x="5704116" y="4632960"/>
            <a:ext cx="5349240" cy="646331"/>
          </a:xfrm>
          <a:prstGeom prst="rect">
            <a:avLst/>
          </a:prstGeom>
          <a:noFill/>
        </p:spPr>
        <p:txBody>
          <a:bodyPr wrap="square" rtlCol="0">
            <a:spAutoFit/>
          </a:bodyPr>
          <a:lstStyle/>
          <a:p>
            <a:r>
              <a:rPr lang="en-US" sz="3600" dirty="0"/>
              <a:t>Michel Rolle</a:t>
            </a:r>
          </a:p>
        </p:txBody>
      </p:sp>
    </p:spTree>
    <p:extLst>
      <p:ext uri="{BB962C8B-B14F-4D97-AF65-F5344CB8AC3E}">
        <p14:creationId xmlns:p14="http://schemas.microsoft.com/office/powerpoint/2010/main" val="105075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EF7-34F9-424B-A778-A6E7033ECFC8}"/>
              </a:ext>
            </a:extLst>
          </p:cNvPr>
          <p:cNvSpPr>
            <a:spLocks noGrp="1"/>
          </p:cNvSpPr>
          <p:nvPr>
            <p:ph type="title"/>
          </p:nvPr>
        </p:nvSpPr>
        <p:spPr/>
        <p:txBody>
          <a:bodyPr/>
          <a:lstStyle/>
          <a:p>
            <a:r>
              <a:rPr lang="en-US" dirty="0"/>
              <a:t>Extension of Rolle’s Contribution</a:t>
            </a:r>
          </a:p>
        </p:txBody>
      </p:sp>
      <p:sp>
        <p:nvSpPr>
          <p:cNvPr id="3" name="Content Placeholder 2">
            <a:extLst>
              <a:ext uri="{FF2B5EF4-FFF2-40B4-BE49-F238E27FC236}">
                <a16:creationId xmlns:a16="http://schemas.microsoft.com/office/drawing/2014/main" id="{F7797F5A-9756-4DB0-80CB-D8E25154652E}"/>
              </a:ext>
            </a:extLst>
          </p:cNvPr>
          <p:cNvSpPr>
            <a:spLocks noGrp="1"/>
          </p:cNvSpPr>
          <p:nvPr>
            <p:ph idx="1"/>
          </p:nvPr>
        </p:nvSpPr>
        <p:spPr/>
        <p:txBody>
          <a:bodyPr/>
          <a:lstStyle/>
          <a:p>
            <a:r>
              <a:rPr lang="en-US" dirty="0"/>
              <a:t>The Rolle’s theorem is needed to prove both the Mean Value Theorem and the Taylor series.</a:t>
            </a:r>
          </a:p>
          <a:p>
            <a:endParaRPr lang="en-US" dirty="0"/>
          </a:p>
        </p:txBody>
      </p:sp>
    </p:spTree>
    <p:extLst>
      <p:ext uri="{BB962C8B-B14F-4D97-AF65-F5344CB8AC3E}">
        <p14:creationId xmlns:p14="http://schemas.microsoft.com/office/powerpoint/2010/main" val="5639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CD70-94F3-45BF-96FC-669F5AF56A60}"/>
              </a:ext>
            </a:extLst>
          </p:cNvPr>
          <p:cNvSpPr>
            <a:spLocks noGrp="1"/>
          </p:cNvSpPr>
          <p:nvPr>
            <p:ph type="title"/>
          </p:nvPr>
        </p:nvSpPr>
        <p:spPr/>
        <p:txBody>
          <a:bodyPr/>
          <a:lstStyle/>
          <a:p>
            <a:r>
              <a:rPr lang="en-US" dirty="0"/>
              <a:t>Change of Pace</a:t>
            </a:r>
          </a:p>
        </p:txBody>
      </p:sp>
      <p:sp>
        <p:nvSpPr>
          <p:cNvPr id="3" name="Content Placeholder 2">
            <a:extLst>
              <a:ext uri="{FF2B5EF4-FFF2-40B4-BE49-F238E27FC236}">
                <a16:creationId xmlns:a16="http://schemas.microsoft.com/office/drawing/2014/main" id="{8FEF7128-676B-4DFB-8F0D-214DDA420B00}"/>
              </a:ext>
            </a:extLst>
          </p:cNvPr>
          <p:cNvSpPr>
            <a:spLocks noGrp="1"/>
          </p:cNvSpPr>
          <p:nvPr>
            <p:ph idx="1"/>
          </p:nvPr>
        </p:nvSpPr>
        <p:spPr/>
        <p:txBody>
          <a:bodyPr/>
          <a:lstStyle/>
          <a:p>
            <a:r>
              <a:rPr lang="en-US" dirty="0"/>
              <a:t>In 1675, at the age of 23, moved to Paris</a:t>
            </a:r>
          </a:p>
          <a:p>
            <a:r>
              <a:rPr lang="en-US" dirty="0"/>
              <a:t>Scribe and expert arithmetic</a:t>
            </a:r>
          </a:p>
          <a:p>
            <a:r>
              <a:rPr lang="en-US" dirty="0"/>
              <a:t>Married and had children</a:t>
            </a:r>
          </a:p>
          <a:p>
            <a:r>
              <a:rPr lang="en-US" dirty="0"/>
              <a:t>Self-educated (algebra and Diophantine analysis)</a:t>
            </a:r>
          </a:p>
        </p:txBody>
      </p:sp>
    </p:spTree>
    <p:extLst>
      <p:ext uri="{BB962C8B-B14F-4D97-AF65-F5344CB8AC3E}">
        <p14:creationId xmlns:p14="http://schemas.microsoft.com/office/powerpoint/2010/main" val="297277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E235-DD27-41C1-B265-50EA2A730144}"/>
              </a:ext>
            </a:extLst>
          </p:cNvPr>
          <p:cNvSpPr>
            <a:spLocks noGrp="1"/>
          </p:cNvSpPr>
          <p:nvPr>
            <p:ph type="title"/>
          </p:nvPr>
        </p:nvSpPr>
        <p:spPr/>
        <p:txBody>
          <a:bodyPr/>
          <a:lstStyle/>
          <a:p>
            <a:r>
              <a:rPr lang="en-US" dirty="0"/>
              <a:t>Breakthrough</a:t>
            </a:r>
          </a:p>
        </p:txBody>
      </p:sp>
      <p:sp>
        <p:nvSpPr>
          <p:cNvPr id="3" name="Content Placeholder 2">
            <a:extLst>
              <a:ext uri="{FF2B5EF4-FFF2-40B4-BE49-F238E27FC236}">
                <a16:creationId xmlns:a16="http://schemas.microsoft.com/office/drawing/2014/main" id="{07920220-EAFC-4FE6-90BC-6F3C1E57834A}"/>
              </a:ext>
            </a:extLst>
          </p:cNvPr>
          <p:cNvSpPr>
            <a:spLocks noGrp="1"/>
          </p:cNvSpPr>
          <p:nvPr>
            <p:ph idx="1"/>
          </p:nvPr>
        </p:nvSpPr>
        <p:spPr/>
        <p:txBody>
          <a:bodyPr/>
          <a:lstStyle/>
          <a:p>
            <a:r>
              <a:rPr lang="en-US" dirty="0"/>
              <a:t>In 1682, 7 years after moving to Paris, provided a solution to a problem by Jacques Ozanam</a:t>
            </a:r>
          </a:p>
          <a:p>
            <a:pPr marL="0" indent="0">
              <a:buNone/>
            </a:pPr>
            <a:r>
              <a:rPr lang="en-US" dirty="0"/>
              <a:t>“Find four numbers such that the difference of any two being a perfect square, in addition the sum of the first three numbers being a perfect square.”</a:t>
            </a:r>
          </a:p>
          <a:p>
            <a:r>
              <a:rPr lang="en-US" dirty="0"/>
              <a:t>Published solution in </a:t>
            </a:r>
            <a:r>
              <a:rPr lang="en-US" i="1" dirty="0"/>
              <a:t>Journal des </a:t>
            </a:r>
            <a:r>
              <a:rPr lang="en-US" i="1" dirty="0" err="1"/>
              <a:t>scavans</a:t>
            </a:r>
            <a:endParaRPr lang="en-US" i="1" dirty="0"/>
          </a:p>
        </p:txBody>
      </p:sp>
    </p:spTree>
    <p:extLst>
      <p:ext uri="{BB962C8B-B14F-4D97-AF65-F5344CB8AC3E}">
        <p14:creationId xmlns:p14="http://schemas.microsoft.com/office/powerpoint/2010/main" val="302242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CAF8-BE87-49E0-912B-B17B9701FA6A}"/>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758D84D8-63E8-41A6-AB8E-FB44B45260AB}"/>
              </a:ext>
            </a:extLst>
          </p:cNvPr>
          <p:cNvSpPr>
            <a:spLocks noGrp="1"/>
          </p:cNvSpPr>
          <p:nvPr>
            <p:ph idx="1"/>
          </p:nvPr>
        </p:nvSpPr>
        <p:spPr>
          <a:xfrm>
            <a:off x="762000" y="2286000"/>
            <a:ext cx="10668000" cy="1238435"/>
          </a:xfrm>
        </p:spPr>
        <p:txBody>
          <a:bodyPr/>
          <a:lstStyle/>
          <a:p>
            <a:pPr marL="0" indent="0">
              <a:buNone/>
            </a:pPr>
            <a:r>
              <a:rPr lang="en-US" dirty="0"/>
              <a:t>Let x, y, w, z be the four numbers such that x &lt; y &lt; w &lt; z satisfying the following equations:</a:t>
            </a:r>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B15154-17DF-47EF-87E1-D4A87E69B155}"/>
                  </a:ext>
                </a:extLst>
              </p:cNvPr>
              <p:cNvSpPr txBox="1"/>
              <p:nvPr/>
            </p:nvSpPr>
            <p:spPr>
              <a:xfrm>
                <a:off x="762000" y="3524435"/>
                <a:ext cx="10668000" cy="26776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oMath>
                  </m:oMathPara>
                </a14:m>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r>
                            <a:rPr lang="en-US" sz="2400" b="0" i="1" smtClean="0">
                              <a:latin typeface="Cambria Math" panose="02040503050406030204" pitchFamily="18" charset="0"/>
                            </a:rPr>
                            <m:t>2</m:t>
                          </m:r>
                        </m:sup>
                      </m:sSup>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oMath>
                  </m:oMathPara>
                </a14:m>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sup>
                      </m:sSup>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2</m:t>
                          </m:r>
                        </m:sup>
                      </m:sSup>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2</m:t>
                          </m:r>
                        </m:sup>
                      </m:sSup>
                    </m:oMath>
                  </m:oMathPara>
                </a14:m>
                <a:endParaRPr lang="en-US" sz="2400" dirty="0"/>
              </a:p>
            </p:txBody>
          </p:sp>
        </mc:Choice>
        <mc:Fallback xmlns="">
          <p:sp>
            <p:nvSpPr>
              <p:cNvPr id="4" name="TextBox 3">
                <a:extLst>
                  <a:ext uri="{FF2B5EF4-FFF2-40B4-BE49-F238E27FC236}">
                    <a16:creationId xmlns:a16="http://schemas.microsoft.com/office/drawing/2014/main" id="{D5B15154-17DF-47EF-87E1-D4A87E69B155}"/>
                  </a:ext>
                </a:extLst>
              </p:cNvPr>
              <p:cNvSpPr txBox="1">
                <a:spLocks noRot="1" noChangeAspect="1" noMove="1" noResize="1" noEditPoints="1" noAdjustHandles="1" noChangeArrowheads="1" noChangeShapeType="1" noTextEdit="1"/>
              </p:cNvSpPr>
              <p:nvPr/>
            </p:nvSpPr>
            <p:spPr>
              <a:xfrm>
                <a:off x="762000" y="3524435"/>
                <a:ext cx="10668000" cy="2677656"/>
              </a:xfrm>
              <a:prstGeom prst="rect">
                <a:avLst/>
              </a:prstGeom>
              <a:blipFill>
                <a:blip r:embed="rId2"/>
                <a:stretch>
                  <a:fillRect b="-1367"/>
                </a:stretch>
              </a:blipFill>
            </p:spPr>
            <p:txBody>
              <a:bodyPr/>
              <a:lstStyle/>
              <a:p>
                <a:r>
                  <a:rPr lang="en-US">
                    <a:noFill/>
                  </a:rPr>
                  <a:t> </a:t>
                </a:r>
              </a:p>
            </p:txBody>
          </p:sp>
        </mc:Fallback>
      </mc:AlternateContent>
    </p:spTree>
    <p:extLst>
      <p:ext uri="{BB962C8B-B14F-4D97-AF65-F5344CB8AC3E}">
        <p14:creationId xmlns:p14="http://schemas.microsoft.com/office/powerpoint/2010/main" val="43352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701D-8FB8-470D-A5C0-02181328CF72}"/>
              </a:ext>
            </a:extLst>
          </p:cNvPr>
          <p:cNvSpPr>
            <a:spLocks noGrp="1"/>
          </p:cNvSpPr>
          <p:nvPr>
            <p:ph type="title"/>
          </p:nvPr>
        </p:nvSpPr>
        <p:spPr/>
        <p:txBody>
          <a:bodyPr/>
          <a:lstStyle/>
          <a:p>
            <a:r>
              <a:rPr lang="en-US" dirty="0"/>
              <a:t>Recognition</a:t>
            </a:r>
          </a:p>
        </p:txBody>
      </p:sp>
      <p:sp>
        <p:nvSpPr>
          <p:cNvPr id="3" name="Content Placeholder 2">
            <a:extLst>
              <a:ext uri="{FF2B5EF4-FFF2-40B4-BE49-F238E27FC236}">
                <a16:creationId xmlns:a16="http://schemas.microsoft.com/office/drawing/2014/main" id="{6BD1EB49-E245-46A1-9E82-17C4137E4920}"/>
              </a:ext>
            </a:extLst>
          </p:cNvPr>
          <p:cNvSpPr>
            <a:spLocks noGrp="1"/>
          </p:cNvSpPr>
          <p:nvPr>
            <p:ph idx="1"/>
          </p:nvPr>
        </p:nvSpPr>
        <p:spPr/>
        <p:txBody>
          <a:bodyPr/>
          <a:lstStyle/>
          <a:p>
            <a:r>
              <a:rPr lang="en-US" dirty="0"/>
              <a:t>Mathematical reputation</a:t>
            </a:r>
          </a:p>
          <a:p>
            <a:r>
              <a:rPr lang="en-US" dirty="0"/>
              <a:t>John-Baptiste Colbert, controller general of finance and security of state for the navy under King Louis XIV, recognized and arranged a pension for him.</a:t>
            </a:r>
          </a:p>
          <a:p>
            <a:r>
              <a:rPr lang="en-US" dirty="0"/>
              <a:t>Marquis de </a:t>
            </a:r>
            <a:r>
              <a:rPr lang="en-US" dirty="0" err="1"/>
              <a:t>Louvois</a:t>
            </a:r>
            <a:r>
              <a:rPr lang="en-US" dirty="0"/>
              <a:t> employed him.</a:t>
            </a:r>
          </a:p>
        </p:txBody>
      </p:sp>
    </p:spTree>
    <p:extLst>
      <p:ext uri="{BB962C8B-B14F-4D97-AF65-F5344CB8AC3E}">
        <p14:creationId xmlns:p14="http://schemas.microsoft.com/office/powerpoint/2010/main" val="271410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4A07-7946-49E9-9206-B552DBF85017}"/>
              </a:ext>
            </a:extLst>
          </p:cNvPr>
          <p:cNvSpPr>
            <a:spLocks noGrp="1"/>
          </p:cNvSpPr>
          <p:nvPr>
            <p:ph type="title"/>
          </p:nvPr>
        </p:nvSpPr>
        <p:spPr/>
        <p:txBody>
          <a:bodyPr/>
          <a:lstStyle/>
          <a:p>
            <a:r>
              <a:rPr lang="en-US" dirty="0"/>
              <a:t>Work</a:t>
            </a:r>
          </a:p>
        </p:txBody>
      </p:sp>
      <p:sp>
        <p:nvSpPr>
          <p:cNvPr id="3" name="Content Placeholder 2">
            <a:extLst>
              <a:ext uri="{FF2B5EF4-FFF2-40B4-BE49-F238E27FC236}">
                <a16:creationId xmlns:a16="http://schemas.microsoft.com/office/drawing/2014/main" id="{E69FB5D4-89ED-491F-BEBE-98946BB5D8AB}"/>
              </a:ext>
            </a:extLst>
          </p:cNvPr>
          <p:cNvSpPr>
            <a:spLocks noGrp="1"/>
          </p:cNvSpPr>
          <p:nvPr>
            <p:ph idx="1"/>
          </p:nvPr>
        </p:nvSpPr>
        <p:spPr/>
        <p:txBody>
          <a:bodyPr/>
          <a:lstStyle/>
          <a:p>
            <a:r>
              <a:rPr lang="en-US" dirty="0" err="1"/>
              <a:t>Louvois</a:t>
            </a:r>
            <a:r>
              <a:rPr lang="en-US" dirty="0"/>
              <a:t>, the French Secretary of War, employed him to tutor his fourth son, Camille le Tellier.</a:t>
            </a:r>
          </a:p>
          <a:p>
            <a:r>
              <a:rPr lang="en-US" dirty="0"/>
              <a:t>Administrative post in the Ministry of War</a:t>
            </a:r>
          </a:p>
          <a:p>
            <a:r>
              <a:rPr lang="en-US" dirty="0"/>
              <a:t>In 1685, he was elected to the Académie Royale des Sciences</a:t>
            </a:r>
          </a:p>
        </p:txBody>
      </p:sp>
    </p:spTree>
    <p:extLst>
      <p:ext uri="{BB962C8B-B14F-4D97-AF65-F5344CB8AC3E}">
        <p14:creationId xmlns:p14="http://schemas.microsoft.com/office/powerpoint/2010/main" val="139448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40D4-9BA9-4DF4-AFE2-C27F7B9196BE}"/>
              </a:ext>
            </a:extLst>
          </p:cNvPr>
          <p:cNvSpPr>
            <a:spLocks noGrp="1"/>
          </p:cNvSpPr>
          <p:nvPr>
            <p:ph type="title"/>
          </p:nvPr>
        </p:nvSpPr>
        <p:spPr/>
        <p:txBody>
          <a:bodyPr/>
          <a:lstStyle/>
          <a:p>
            <a:r>
              <a:rPr lang="en-US" dirty="0"/>
              <a:t>Halt</a:t>
            </a:r>
          </a:p>
        </p:txBody>
      </p:sp>
      <p:sp>
        <p:nvSpPr>
          <p:cNvPr id="3" name="Content Placeholder 2">
            <a:extLst>
              <a:ext uri="{FF2B5EF4-FFF2-40B4-BE49-F238E27FC236}">
                <a16:creationId xmlns:a16="http://schemas.microsoft.com/office/drawing/2014/main" id="{19365F11-6FF0-48FB-A2D6-A4F0AD6EA60B}"/>
              </a:ext>
            </a:extLst>
          </p:cNvPr>
          <p:cNvSpPr>
            <a:spLocks noGrp="1"/>
          </p:cNvSpPr>
          <p:nvPr>
            <p:ph idx="1"/>
          </p:nvPr>
        </p:nvSpPr>
        <p:spPr/>
        <p:txBody>
          <a:bodyPr/>
          <a:lstStyle/>
          <a:p>
            <a:r>
              <a:rPr lang="en-US" dirty="0"/>
              <a:t>In 1708, suffered a stroke and recovered</a:t>
            </a:r>
          </a:p>
          <a:p>
            <a:r>
              <a:rPr lang="en-US" dirty="0"/>
              <a:t>Mental capacity declined</a:t>
            </a:r>
          </a:p>
          <a:p>
            <a:r>
              <a:rPr lang="en-US" dirty="0"/>
              <a:t>In 1719, suffered a fatal second stroke.</a:t>
            </a:r>
          </a:p>
          <a:p>
            <a:r>
              <a:rPr lang="en-US" dirty="0"/>
              <a:t>Death</a:t>
            </a:r>
          </a:p>
        </p:txBody>
      </p:sp>
    </p:spTree>
    <p:extLst>
      <p:ext uri="{BB962C8B-B14F-4D97-AF65-F5344CB8AC3E}">
        <p14:creationId xmlns:p14="http://schemas.microsoft.com/office/powerpoint/2010/main" val="301012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B429-E77E-4752-A7EE-FD4C333D5850}"/>
              </a:ext>
            </a:extLst>
          </p:cNvPr>
          <p:cNvSpPr>
            <a:spLocks noGrp="1"/>
          </p:cNvSpPr>
          <p:nvPr>
            <p:ph type="title"/>
          </p:nvPr>
        </p:nvSpPr>
        <p:spPr/>
        <p:txBody>
          <a:bodyPr/>
          <a:lstStyle/>
          <a:p>
            <a:r>
              <a:rPr lang="en-US" dirty="0"/>
              <a:t>Mathematical Contributions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064A00-7485-45A4-A5BC-8BA666F4D8A0}"/>
                  </a:ext>
                </a:extLst>
              </p:cNvPr>
              <p:cNvSpPr>
                <a:spLocks noGrp="1"/>
              </p:cNvSpPr>
              <p:nvPr>
                <p:ph idx="1"/>
              </p:nvPr>
            </p:nvSpPr>
            <p:spPr/>
            <p:txBody>
              <a:bodyPr/>
              <a:lstStyle/>
              <a:p>
                <a:r>
                  <a:rPr lang="en-US" dirty="0"/>
                  <a:t>In 1690, published </a:t>
                </a:r>
                <a:r>
                  <a:rPr lang="en-US" i="1" dirty="0"/>
                  <a:t>Traité </a:t>
                </a:r>
                <a:r>
                  <a:rPr lang="en-US" i="1" dirty="0" err="1"/>
                  <a:t>d’algébre</a:t>
                </a:r>
                <a:r>
                  <a:rPr lang="en-US" i="1" dirty="0"/>
                  <a:t> </a:t>
                </a:r>
                <a:r>
                  <a:rPr lang="en-US" dirty="0"/>
                  <a:t>on theory of equations.</a:t>
                </a:r>
              </a:p>
              <a:p>
                <a:r>
                  <a:rPr lang="en-US" dirty="0"/>
                  <a:t>Invented the notation </a:t>
                </a:r>
                <a14:m>
                  <m:oMath xmlns:m="http://schemas.openxmlformats.org/officeDocument/2006/math">
                    <m:rad>
                      <m:radPr>
                        <m:ctrlPr>
                          <a:rPr lang="en-US" i="1" smtClean="0">
                            <a:latin typeface="Cambria Math" panose="02040503050406030204" pitchFamily="18" charset="0"/>
                          </a:rPr>
                        </m:ctrlPr>
                      </m:radPr>
                      <m:deg>
                        <m:r>
                          <m:rPr>
                            <m:brk m:alnAt="7"/>
                          </m:rPr>
                          <a:rPr lang="en-US" b="0" i="1" smtClean="0">
                            <a:latin typeface="Cambria Math" panose="02040503050406030204" pitchFamily="18" charset="0"/>
                          </a:rPr>
                          <m:t>𝑛</m:t>
                        </m:r>
                      </m:deg>
                      <m:e>
                        <m:r>
                          <a:rPr lang="en-US" b="0" i="1" smtClean="0">
                            <a:latin typeface="Cambria Math" panose="02040503050406030204" pitchFamily="18" charset="0"/>
                          </a:rPr>
                          <m:t>𝑥</m:t>
                        </m:r>
                      </m:e>
                    </m:rad>
                  </m:oMath>
                </a14:m>
                <a:r>
                  <a:rPr lang="en-US" dirty="0"/>
                  <a:t> </a:t>
                </a:r>
              </a:p>
              <a:p>
                <a:r>
                  <a:rPr lang="en-US" dirty="0"/>
                  <a:t>Used Euclidean algorithm to find the greatest common divisor of two polynomials</a:t>
                </a:r>
              </a:p>
              <a:p>
                <a:r>
                  <a:rPr lang="en-US" dirty="0"/>
                  <a:t>Introduced the notion of ‘cascades’</a:t>
                </a:r>
              </a:p>
              <a:p>
                <a:endParaRPr lang="en-US" dirty="0"/>
              </a:p>
            </p:txBody>
          </p:sp>
        </mc:Choice>
        <mc:Fallback xmlns="">
          <p:sp>
            <p:nvSpPr>
              <p:cNvPr id="3" name="Content Placeholder 2">
                <a:extLst>
                  <a:ext uri="{FF2B5EF4-FFF2-40B4-BE49-F238E27FC236}">
                    <a16:creationId xmlns:a16="http://schemas.microsoft.com/office/drawing/2014/main" id="{08064A00-7485-45A4-A5BC-8BA666F4D8A0}"/>
                  </a:ext>
                </a:extLst>
              </p:cNvPr>
              <p:cNvSpPr>
                <a:spLocks noGrp="1" noRot="1" noChangeAspect="1" noMove="1" noResize="1" noEditPoints="1" noAdjustHandles="1" noChangeArrowheads="1" noChangeShapeType="1" noTextEdit="1"/>
              </p:cNvSpPr>
              <p:nvPr>
                <p:ph idx="1"/>
              </p:nvPr>
            </p:nvSpPr>
            <p:spPr>
              <a:blipFill>
                <a:blip r:embed="rId2"/>
                <a:stretch>
                  <a:fillRect l="-1029" t="-160" r="-114"/>
                </a:stretch>
              </a:blipFill>
            </p:spPr>
            <p:txBody>
              <a:bodyPr/>
              <a:lstStyle/>
              <a:p>
                <a:r>
                  <a:rPr lang="en-US">
                    <a:noFill/>
                  </a:rPr>
                  <a:t> </a:t>
                </a:r>
              </a:p>
            </p:txBody>
          </p:sp>
        </mc:Fallback>
      </mc:AlternateContent>
    </p:spTree>
    <p:extLst>
      <p:ext uri="{BB962C8B-B14F-4D97-AF65-F5344CB8AC3E}">
        <p14:creationId xmlns:p14="http://schemas.microsoft.com/office/powerpoint/2010/main" val="2987607804"/>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167</TotalTime>
  <Words>1232</Words>
  <Application>Microsoft Office PowerPoint</Application>
  <PresentationFormat>Widescreen</PresentationFormat>
  <Paragraphs>88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Avenir Next LT Pro Light</vt:lpstr>
      <vt:lpstr>Cambria Math</vt:lpstr>
      <vt:lpstr>Sitka Subheading</vt:lpstr>
      <vt:lpstr>PebbleVTI</vt:lpstr>
      <vt:lpstr>Mathematician</vt:lpstr>
      <vt:lpstr>Background</vt:lpstr>
      <vt:lpstr>Change of Pace</vt:lpstr>
      <vt:lpstr>Breakthrough</vt:lpstr>
      <vt:lpstr>Solution</vt:lpstr>
      <vt:lpstr>Recognition</vt:lpstr>
      <vt:lpstr>Work</vt:lpstr>
      <vt:lpstr>Halt</vt:lpstr>
      <vt:lpstr>Mathematical Contributions</vt:lpstr>
      <vt:lpstr>Method of Cascades</vt:lpstr>
      <vt:lpstr>PowerPoint Presentation</vt:lpstr>
      <vt:lpstr>PowerPoint Presentation</vt:lpstr>
      <vt:lpstr>PowerPoint Presentation</vt:lpstr>
      <vt:lpstr>PowerPoint Presentation</vt:lpstr>
      <vt:lpstr>PowerPoint Presentation</vt:lpstr>
      <vt:lpstr>PowerPoint Presentation</vt:lpstr>
      <vt:lpstr>Famous Theorem</vt:lpstr>
      <vt:lpstr>PowerPoint Presentation</vt:lpstr>
      <vt:lpstr>Relation Between Theorem and Cascade</vt:lpstr>
      <vt:lpstr>Who am I?</vt:lpstr>
      <vt:lpstr>PowerPoint Presentation</vt:lpstr>
      <vt:lpstr>Extension of Rolle’s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Mathematician</dc:title>
  <dc:creator>Therese Carbillon</dc:creator>
  <cp:lastModifiedBy>Therese Carbillon</cp:lastModifiedBy>
  <cp:revision>1</cp:revision>
  <dcterms:created xsi:type="dcterms:W3CDTF">2021-11-30T23:38:00Z</dcterms:created>
  <dcterms:modified xsi:type="dcterms:W3CDTF">2021-12-03T23:51:21Z</dcterms:modified>
</cp:coreProperties>
</file>