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4e61f10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4e61f10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name Giuseppe Luigi.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 later attributed his family’s lack of wealth for his later success saying, “If I had been rich, I probably would have not achieved my position in mathematics. And in what other activity would I have achieved such success?”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Incidentally, in the family’s original plan my mathematician was destined for a career as a lawyer, and at the age of 14 he entered the university in Turin. However he soon transferred to the Royal Artillery School, in connection with his increasing interest in mathematics.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At 19 he was a professor at this school.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4e61f10a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4e61f10a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Made contact with Leonhard Euler and talked about increasingly complex formulations of problems and extremal problems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 validated Euler’s claim about the string equation which addresses the equation of a vibrating string.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 did not enjoy his return to teaching mathematics at a military school and yearned for a position elsewhere.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 was invited to come to Berlin by Euler and d’Alembert and stayed in Berlin till 1787.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 was then offered a position in the French Academy of Sciences and stayed there until his death.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4e61f10a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4e61f10a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There have been debates about whether he should be considered an italian or frenchmen.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 the end, he was more interested in mathematics and only obeyed the laws of whichever country he was in so that he could continue his studies unhindered.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4e61f10a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4e61f10a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After he wrote his most famous work, Mechanique analitique, he became very depressed and could not continue much mathematic research.for a while.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4e61f10a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4e61f10a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Statics is t</a:t>
            </a:r>
            <a:r>
              <a:rPr lang="en" sz="1200">
                <a:solidFill>
                  <a:srgbClr val="4343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he subdivision of mechanics that is concerned with the forces that act on bodies at rest under equilibrium conditions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4e61f10a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4e61f10a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Mathematician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Jae Won Shin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Biography (Young Life)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Born Jan 25, 1736 in Turin, Italy.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Poor family.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Different plans for his future when growing up.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Biography (Adult Life)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Talked with other famous mathematicians of the time.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Began making contributions to mathematics of his own.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Left Italy in 1763 to go to England but returned after illness.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Was invited to come to Berlin in 1766.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Moved to Paris in 1787.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Out of seventy seven years, he had spent the first thirty in Turin, then twenty-one in Berlin and twenty-six in Paris.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French or Italian?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Born in Italy</a:t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Italian parents</a:t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Italian education</a:t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Started his career in Italy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105" name="Google Shape;105;p1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Never returned to Italy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Only accepted positions in either Berlin or Paris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Was granted dignity of the court by Napolean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Mainly wrote in French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Biography (Later Life)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have not enjoyed praise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Became depressed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End results at the end of his life</a:t>
            </a:r>
            <a:endParaRPr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Principle of least action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Propagation</a:t>
            </a:r>
            <a:r>
              <a:rPr lang="en" sz="1600">
                <a:solidFill>
                  <a:srgbClr val="000000"/>
                </a:solidFill>
              </a:rPr>
              <a:t> of Waves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Vibrating Strings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Solution of partial differential equations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Started the δ notation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Invented Calculus of Variations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3733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his mathematical results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Found in what is considered to be his greatest contribution, </a:t>
            </a:r>
            <a:r>
              <a:rPr i="1" lang="en">
                <a:solidFill>
                  <a:srgbClr val="000000"/>
                </a:solidFill>
              </a:rPr>
              <a:t>Mechanique Analitique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Introduced a mathematical approach in the framework of statics in order to determine the general solution of a problem with constraints.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General form: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050" y="2913100"/>
            <a:ext cx="2587146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</a:rPr>
              <a:t>Sarton, G. (1944). Lagrange's personality (1736-1813). </a:t>
            </a:r>
            <a:r>
              <a:rPr i="1" lang="en" sz="1400">
                <a:solidFill>
                  <a:srgbClr val="222222"/>
                </a:solidFill>
                <a:highlight>
                  <a:srgbClr val="FFFFFF"/>
                </a:highlight>
              </a:rPr>
              <a:t>Proceedings of the American Philosophical Society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" sz="1400">
                <a:solidFill>
                  <a:srgbClr val="222222"/>
                </a:solidFill>
                <a:highlight>
                  <a:srgbClr val="FFFFFF"/>
                </a:highlight>
              </a:rPr>
              <a:t>88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</a:rPr>
              <a:t>(6), 457-496.</a:t>
            </a:r>
            <a:endParaRPr sz="1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</a:rPr>
              <a:t>Caparrini, Sandro. “The History of the Méchanique Analitique.” </a:t>
            </a:r>
            <a:r>
              <a:rPr i="1" lang="en" sz="1400">
                <a:solidFill>
                  <a:srgbClr val="434343"/>
                </a:solidFill>
              </a:rPr>
              <a:t>Lettera Matematica</a:t>
            </a:r>
            <a:r>
              <a:rPr lang="en" sz="1400">
                <a:solidFill>
                  <a:srgbClr val="434343"/>
                </a:solidFill>
              </a:rPr>
              <a:t>, vol. 2, no. 1-2, 6 June 2014, pp. 47–54., https://doi.org/10.1007/s40329-014-0043-3. </a:t>
            </a:r>
            <a:endParaRPr sz="14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</a:rPr>
              <a:t>Gindikin, S. G. “Joseph Louis Lagrange.” </a:t>
            </a:r>
            <a:r>
              <a:rPr i="1" lang="en" sz="1400">
                <a:solidFill>
                  <a:srgbClr val="434343"/>
                </a:solidFill>
              </a:rPr>
              <a:t>Tales of Mathematicians and Physicists</a:t>
            </a:r>
            <a:r>
              <a:rPr lang="en" sz="1400">
                <a:solidFill>
                  <a:srgbClr val="434343"/>
                </a:solidFill>
              </a:rPr>
              <a:t>, Springer, New York, 2007, pp. 213–245. </a:t>
            </a:r>
            <a:endParaRPr sz="14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